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9C0A-3558-46DC-85BC-2D5A7C1A3F8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C57EA-05EA-49E3-94D2-231153023A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3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C57EA-05EA-49E3-94D2-231153023A0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91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err="1" smtClean="0"/>
              <a:t>Capstone</a:t>
            </a:r>
            <a:r>
              <a:rPr lang="it-IT" b="1" dirty="0" smtClean="0"/>
              <a:t> Project</a:t>
            </a:r>
            <a:br>
              <a:rPr lang="it-IT" b="1" dirty="0" smtClean="0"/>
            </a:br>
            <a:r>
              <a:rPr lang="it-IT" dirty="0"/>
              <a:t>The Battle of </a:t>
            </a:r>
            <a:r>
              <a:rPr lang="it-IT" dirty="0" err="1"/>
              <a:t>Neighborhoods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By Eliana Salvemini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95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explanation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5400600"/>
          </a:xfrm>
        </p:spPr>
        <p:txBody>
          <a:bodyPr>
            <a:noAutofit/>
          </a:bodyPr>
          <a:lstStyle/>
          <a:p>
            <a:r>
              <a:rPr lang="en-US" sz="2000" dirty="0"/>
              <a:t>The problem I would like to analyze arises from a personal need: where should I choose to live? </a:t>
            </a:r>
            <a:r>
              <a:rPr lang="en-US" sz="2000" dirty="0"/>
              <a:t>In the next month I have to move for job in </a:t>
            </a:r>
            <a:r>
              <a:rPr lang="en-US" sz="2000" dirty="0" smtClean="0"/>
              <a:t>another </a:t>
            </a:r>
            <a:r>
              <a:rPr lang="en-US" sz="2000" dirty="0"/>
              <a:t>city and I will deal with the </a:t>
            </a:r>
            <a:r>
              <a:rPr lang="en-US" sz="2000" dirty="0" smtClean="0"/>
              <a:t>problem </a:t>
            </a:r>
            <a:r>
              <a:rPr lang="en-US" sz="2000" dirty="0"/>
              <a:t>of where taking </a:t>
            </a:r>
            <a:r>
              <a:rPr lang="en-US" sz="2000" dirty="0" smtClean="0"/>
              <a:t>home.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is the typical problem that a person who has to be relocated for job has to </a:t>
            </a:r>
            <a:r>
              <a:rPr lang="en-US" sz="2000" dirty="0" smtClean="0"/>
              <a:t>face. 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person could say </a:t>
            </a:r>
            <a:r>
              <a:rPr lang="en-US" sz="2000" dirty="0" smtClean="0"/>
              <a:t>to choose a </a:t>
            </a:r>
            <a:r>
              <a:rPr lang="en-US" sz="2000" dirty="0"/>
              <a:t>place not too far from the office, but this is not enough. </a:t>
            </a:r>
            <a:r>
              <a:rPr lang="en-US" sz="2000" dirty="0" smtClean="0"/>
              <a:t>I </a:t>
            </a:r>
            <a:r>
              <a:rPr lang="en-US" sz="2000" dirty="0"/>
              <a:t>want to find an area where I can practice my hobbies. </a:t>
            </a:r>
            <a:endParaRPr lang="en-US" sz="2000" dirty="0" smtClean="0"/>
          </a:p>
          <a:p>
            <a:r>
              <a:rPr lang="en-US" sz="2000" dirty="0" smtClean="0"/>
              <a:t>First </a:t>
            </a:r>
            <a:r>
              <a:rPr lang="en-US" sz="2000" dirty="0"/>
              <a:t>of all </a:t>
            </a:r>
            <a:r>
              <a:rPr lang="en-US" sz="2000" dirty="0" smtClean="0"/>
              <a:t>since </a:t>
            </a:r>
            <a:r>
              <a:rPr lang="en-US" sz="2000" dirty="0"/>
              <a:t>I am a </a:t>
            </a:r>
            <a:r>
              <a:rPr lang="en-US" sz="2000" dirty="0" smtClean="0"/>
              <a:t>swimmer </a:t>
            </a:r>
            <a:r>
              <a:rPr lang="en-US" sz="2000" dirty="0"/>
              <a:t>I want an area full of swimming </a:t>
            </a:r>
            <a:r>
              <a:rPr lang="en-US" sz="2000" dirty="0" smtClean="0"/>
              <a:t>pools. </a:t>
            </a:r>
          </a:p>
          <a:p>
            <a:r>
              <a:rPr lang="en-US" sz="2000" dirty="0" smtClean="0"/>
              <a:t>Then since </a:t>
            </a:r>
            <a:r>
              <a:rPr lang="en-US" sz="2000" dirty="0"/>
              <a:t>I love to practice sport in </a:t>
            </a:r>
            <a:r>
              <a:rPr lang="en-US" sz="2000" dirty="0" smtClean="0"/>
              <a:t>general I want to live in an area with gyms </a:t>
            </a:r>
            <a:r>
              <a:rPr lang="en-US" sz="2000" dirty="0"/>
              <a:t>and </a:t>
            </a:r>
            <a:r>
              <a:rPr lang="en-US" sz="2000" dirty="0" smtClean="0"/>
              <a:t>parks </a:t>
            </a:r>
            <a:r>
              <a:rPr lang="en-US" sz="2000" dirty="0"/>
              <a:t>where to run and do jogging. </a:t>
            </a:r>
            <a:endParaRPr lang="en-US" sz="2000" dirty="0" smtClean="0"/>
          </a:p>
          <a:p>
            <a:r>
              <a:rPr lang="en-US" sz="2000" dirty="0" smtClean="0"/>
              <a:t>Another person </a:t>
            </a:r>
            <a:r>
              <a:rPr lang="en-US" sz="2000" dirty="0"/>
              <a:t>who loves arts and </a:t>
            </a:r>
            <a:r>
              <a:rPr lang="en-US" sz="2000" dirty="0" smtClean="0"/>
              <a:t>exhibitions </a:t>
            </a:r>
            <a:r>
              <a:rPr lang="en-US" sz="2000" dirty="0"/>
              <a:t>could prefer an area full of </a:t>
            </a:r>
            <a:r>
              <a:rPr lang="en-US" sz="2000" dirty="0" smtClean="0"/>
              <a:t>theaters </a:t>
            </a:r>
            <a:r>
              <a:rPr lang="en-US" sz="2000" dirty="0"/>
              <a:t>or cinemas for example. Other people could like </a:t>
            </a:r>
            <a:r>
              <a:rPr lang="en-US" sz="2000" dirty="0" smtClean="0"/>
              <a:t>going </a:t>
            </a:r>
            <a:r>
              <a:rPr lang="en-US" sz="2000" dirty="0"/>
              <a:t>and chilling out in the evening so an area </a:t>
            </a:r>
            <a:r>
              <a:rPr lang="en-US" sz="2000" dirty="0" smtClean="0"/>
              <a:t>with </a:t>
            </a:r>
            <a:r>
              <a:rPr lang="en-US" sz="2000" dirty="0"/>
              <a:t>pubs and clubs would be </a:t>
            </a:r>
            <a:r>
              <a:rPr lang="en-US" sz="2000" dirty="0" smtClean="0"/>
              <a:t>perfect. </a:t>
            </a:r>
          </a:p>
          <a:p>
            <a:r>
              <a:rPr lang="en-US" sz="2000" dirty="0" smtClean="0"/>
              <a:t>So </a:t>
            </a:r>
            <a:r>
              <a:rPr lang="en-US" sz="2000" dirty="0"/>
              <a:t>my problem is in general: find the better place where to live depending on the hobbies and interests of a person.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88186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I want to use are the </a:t>
            </a:r>
            <a:r>
              <a:rPr lang="en-US" dirty="0" err="1"/>
              <a:t>geografical</a:t>
            </a:r>
            <a:r>
              <a:rPr lang="en-US" dirty="0"/>
              <a:t> coordinates of Milan city, retrieved from the geocoder or </a:t>
            </a:r>
            <a:r>
              <a:rPr lang="en-US" dirty="0" err="1"/>
              <a:t>geolocator</a:t>
            </a:r>
            <a:r>
              <a:rPr lang="en-US" dirty="0"/>
              <a:t> API. In particular I know that the postal codes of Milan city go from 20121 </a:t>
            </a:r>
            <a:r>
              <a:rPr lang="en-US"/>
              <a:t>to </a:t>
            </a:r>
            <a:r>
              <a:rPr lang="en-US" smtClean="0"/>
              <a:t>20162</a:t>
            </a:r>
            <a:r>
              <a:rPr lang="en-US" dirty="0"/>
              <a:t>, so I will get the </a:t>
            </a:r>
            <a:r>
              <a:rPr lang="en-US" dirty="0" err="1"/>
              <a:t>geografical</a:t>
            </a:r>
            <a:r>
              <a:rPr lang="en-US" dirty="0"/>
              <a:t> coordinates of these </a:t>
            </a:r>
            <a:r>
              <a:rPr lang="en-US" dirty="0" err="1"/>
              <a:t>postalcodes</a:t>
            </a:r>
            <a:r>
              <a:rPr lang="en-US" dirty="0"/>
              <a:t>. Next, I will explore with the </a:t>
            </a:r>
            <a:r>
              <a:rPr lang="en-US" dirty="0" err="1"/>
              <a:t>Forsquare</a:t>
            </a:r>
            <a:r>
              <a:rPr lang="en-US" dirty="0"/>
              <a:t> API the different venues for each postal code paying </a:t>
            </a:r>
            <a:r>
              <a:rPr lang="en-US" dirty="0" err="1"/>
              <a:t>particulat</a:t>
            </a:r>
            <a:r>
              <a:rPr lang="en-US" dirty="0"/>
              <a:t> attention to the gym, swimming pools, parks and at the end I will use K-means to cluster the data and choose the cluster that better fits to my hobbies.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498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316</Words>
  <Application>Microsoft Office PowerPoint</Application>
  <PresentationFormat>Presentazione su schermo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Capstone Project The Battle of Neighborhoods</vt:lpstr>
      <vt:lpstr>Problem explanation</vt:lpstr>
      <vt:lpstr>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The Battle of Neighborhoods</dc:title>
  <dc:creator>Eliana Salvemini</dc:creator>
  <cp:lastModifiedBy>Eliana Salvemini</cp:lastModifiedBy>
  <cp:revision>4</cp:revision>
  <dcterms:created xsi:type="dcterms:W3CDTF">2018-10-15T07:15:48Z</dcterms:created>
  <dcterms:modified xsi:type="dcterms:W3CDTF">2018-10-15T07:33:20Z</dcterms:modified>
</cp:coreProperties>
</file>