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0" r:id="rId2"/>
  </p:sldIdLst>
  <p:sldSz cx="43889613" cy="32918400"/>
  <p:notesSz cx="9283700" cy="6985000"/>
  <p:defaultTextStyle>
    <a:defPPr>
      <a:defRPr lang="fr-CA"/>
    </a:defPPr>
    <a:lvl1pPr algn="l" rtl="0" fontAlgn="base">
      <a:spcBef>
        <a:spcPct val="20000"/>
      </a:spcBef>
      <a:spcAft>
        <a:spcPct val="0"/>
      </a:spcAft>
      <a:buClr>
        <a:srgbClr val="001A57"/>
      </a:buClr>
      <a:buSzPct val="120000"/>
      <a:buChar char="•"/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16784" algn="l" rtl="0" fontAlgn="base">
      <a:spcBef>
        <a:spcPct val="20000"/>
      </a:spcBef>
      <a:spcAft>
        <a:spcPct val="0"/>
      </a:spcAft>
      <a:buClr>
        <a:srgbClr val="001A57"/>
      </a:buClr>
      <a:buSzPct val="120000"/>
      <a:buChar char="•"/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833567" algn="l" rtl="0" fontAlgn="base">
      <a:spcBef>
        <a:spcPct val="20000"/>
      </a:spcBef>
      <a:spcAft>
        <a:spcPct val="0"/>
      </a:spcAft>
      <a:buClr>
        <a:srgbClr val="001A57"/>
      </a:buClr>
      <a:buSzPct val="120000"/>
      <a:buChar char="•"/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250351" algn="l" rtl="0" fontAlgn="base">
      <a:spcBef>
        <a:spcPct val="20000"/>
      </a:spcBef>
      <a:spcAft>
        <a:spcPct val="0"/>
      </a:spcAft>
      <a:buClr>
        <a:srgbClr val="001A57"/>
      </a:buClr>
      <a:buSzPct val="120000"/>
      <a:buChar char="•"/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667134" algn="l" rtl="0" fontAlgn="base">
      <a:spcBef>
        <a:spcPct val="20000"/>
      </a:spcBef>
      <a:spcAft>
        <a:spcPct val="0"/>
      </a:spcAft>
      <a:buClr>
        <a:srgbClr val="001A57"/>
      </a:buClr>
      <a:buSzPct val="120000"/>
      <a:buChar char="•"/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083918" algn="l" defTabSz="833567" rtl="0" eaLnBrk="1" latinLnBrk="0" hangingPunct="1"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500701" algn="l" defTabSz="833567" rtl="0" eaLnBrk="1" latinLnBrk="0" hangingPunct="1"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2917485" algn="l" defTabSz="833567" rtl="0" eaLnBrk="1" latinLnBrk="0" hangingPunct="1"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334268" algn="l" defTabSz="833567" rtl="0" eaLnBrk="1" latinLnBrk="0" hangingPunct="1">
      <a:defRPr sz="36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bert Banville" initials="H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930"/>
    <a:srgbClr val="008000"/>
    <a:srgbClr val="660066"/>
    <a:srgbClr val="FF0000"/>
    <a:srgbClr val="4D5973"/>
    <a:srgbClr val="990000"/>
    <a:srgbClr val="E6E6E6"/>
    <a:srgbClr val="7F8CAA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" d="100"/>
          <a:sy n="20" d="100"/>
        </p:scale>
        <p:origin x="948" y="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1944" y="54"/>
      </p:cViewPr>
      <p:guideLst>
        <p:guide orient="horz" pos="2200"/>
        <p:guide pos="29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9388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41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fr-CA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9388" y="66341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B3689FC-9DD1-45B3-9E44-A778BA80C533}" type="slidenum">
              <a:rPr lang="fr-CA"/>
              <a:pPr>
                <a:defRPr/>
              </a:pPr>
              <a:t>‹nº›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3168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1"/>
            <a:ext cx="43889613" cy="4649887"/>
          </a:xfrm>
          <a:prstGeom prst="rect">
            <a:avLst/>
          </a:prstGeom>
          <a:solidFill>
            <a:srgbClr val="02693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357" tIns="41678" rIns="83357" bIns="41678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-1" y="4649888"/>
            <a:ext cx="43889613" cy="35969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357" tIns="41678" rIns="83357" bIns="41678" anchor="ctr"/>
          <a:lstStyle/>
          <a:p>
            <a:pPr>
              <a:defRPr/>
            </a:pPr>
            <a:endParaRPr lang="en-CA" dirty="0"/>
          </a:p>
        </p:txBody>
      </p:sp>
      <p:sp>
        <p:nvSpPr>
          <p:cNvPr id="4" name="Rectangle 9"/>
          <p:cNvSpPr>
            <a:spLocks noChangeArrowheads="1"/>
          </p:cNvSpPr>
          <p:nvPr userDrawn="1"/>
        </p:nvSpPr>
        <p:spPr bwMode="auto">
          <a:xfrm>
            <a:off x="0" y="32084936"/>
            <a:ext cx="43889613" cy="833464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357" tIns="41678" rIns="83357" bIns="41678" anchor="ctr"/>
          <a:lstStyle/>
          <a:p>
            <a:pPr>
              <a:defRPr/>
            </a:pPr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3562920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62920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2pPr>
      <a:lvl3pPr algn="ctr" defTabSz="3562920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3pPr>
      <a:lvl4pPr algn="ctr" defTabSz="3562920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4pPr>
      <a:lvl5pPr algn="ctr" defTabSz="3562920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5pPr>
      <a:lvl6pPr marL="416784" algn="ctr" defTabSz="3562920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6pPr>
      <a:lvl7pPr marL="833567" algn="ctr" defTabSz="3562920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7pPr>
      <a:lvl8pPr marL="1250351" algn="ctr" defTabSz="3562920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8pPr>
      <a:lvl9pPr marL="1667134" algn="ctr" defTabSz="3562920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itchFamily="34" charset="0"/>
        </a:defRPr>
      </a:lvl9pPr>
    </p:titleStyle>
    <p:bodyStyle>
      <a:lvl1pPr marL="1335734" indent="-1335734" algn="l" defTabSz="3562920" rtl="0" eaLnBrk="0" fontAlgn="base" hangingPunct="0">
        <a:spcBef>
          <a:spcPct val="20000"/>
        </a:spcBef>
        <a:spcAft>
          <a:spcPct val="0"/>
        </a:spcAft>
        <a:buChar char="•"/>
        <a:defRPr sz="12500">
          <a:solidFill>
            <a:schemeClr val="tx1"/>
          </a:solidFill>
          <a:latin typeface="+mn-lt"/>
          <a:ea typeface="+mn-ea"/>
          <a:cs typeface="+mn-cs"/>
        </a:defRPr>
      </a:lvl1pPr>
      <a:lvl2pPr marL="2895778" indent="-1114317" algn="l" defTabSz="3562920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</a:defRPr>
      </a:lvl2pPr>
      <a:lvl3pPr marL="4454374" indent="-891454" algn="l" defTabSz="3562920" rtl="0" eaLnBrk="0" fontAlgn="base" hangingPunct="0">
        <a:spcBef>
          <a:spcPct val="20000"/>
        </a:spcBef>
        <a:spcAft>
          <a:spcPct val="0"/>
        </a:spcAft>
        <a:buChar char="•"/>
        <a:defRPr sz="9400">
          <a:solidFill>
            <a:schemeClr val="tx1"/>
          </a:solidFill>
          <a:latin typeface="+mn-lt"/>
        </a:defRPr>
      </a:lvl3pPr>
      <a:lvl4pPr marL="6235834" indent="-890007" algn="l" defTabSz="3562920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</a:defRPr>
      </a:lvl4pPr>
      <a:lvl5pPr marL="8017294" indent="-890007" algn="l" defTabSz="3562920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5pPr>
      <a:lvl6pPr marL="8434078" indent="-890007" algn="l" defTabSz="3562920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6pPr>
      <a:lvl7pPr marL="8850861" indent="-890007" algn="l" defTabSz="3562920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7pPr>
      <a:lvl8pPr marL="9267645" indent="-890007" algn="l" defTabSz="3562920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8pPr>
      <a:lvl9pPr marL="9684428" indent="-890007" algn="l" defTabSz="3562920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784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567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0351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7134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918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0701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7485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4268" algn="l" defTabSz="83356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902836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Personalizada 2">
      <a:dk1>
        <a:srgbClr val="000000"/>
      </a:dk1>
      <a:lt1>
        <a:srgbClr val="FFFFFF"/>
      </a:lt1>
      <a:dk2>
        <a:srgbClr val="000000"/>
      </a:dk2>
      <a:lt2>
        <a:srgbClr val="FFFF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ada 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42925" marR="0" indent="-542925" algn="l" defTabSz="3908425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1A57"/>
          </a:buClr>
          <a:buSzPct val="120000"/>
          <a:buFontTx/>
          <a:buChar char="•"/>
          <a:tabLst/>
          <a:defRPr kumimoji="0" lang="fr-CA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42925" marR="0" indent="-542925" algn="l" defTabSz="3908425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1A57"/>
          </a:buClr>
          <a:buSzPct val="120000"/>
          <a:buFontTx/>
          <a:buChar char="•"/>
          <a:tabLst/>
          <a:defRPr kumimoji="0" lang="fr-CA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Modèle par défaut</vt:lpstr>
      <vt:lpstr>Apresentação do PowerPoint</vt:lpstr>
    </vt:vector>
  </TitlesOfParts>
  <Company>Université de Montréal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Cassani</dc:creator>
  <cp:lastModifiedBy>Eliana Santos</cp:lastModifiedBy>
  <cp:revision>757</cp:revision>
  <dcterms:created xsi:type="dcterms:W3CDTF">2010-09-14T15:48:18Z</dcterms:created>
  <dcterms:modified xsi:type="dcterms:W3CDTF">2020-03-02T15:00:13Z</dcterms:modified>
</cp:coreProperties>
</file>