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gitforwindows.org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hyperlink" Target="https://gitforwindows.org/" TargetMode="External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EB617-B346-4A20-815D-57E6347B0D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6BC323F-B938-4015-845E-A7C88921B7A9}">
      <dgm:prSet/>
      <dgm:spPr/>
      <dgm:t>
        <a:bodyPr/>
        <a:lstStyle/>
        <a:p>
          <a:pPr>
            <a:defRPr cap="all"/>
          </a:pPr>
          <a:r>
            <a:rPr lang="pt-BR"/>
            <a:t>Acessar o site :</a:t>
          </a:r>
          <a:endParaRPr lang="en-US"/>
        </a:p>
      </dgm:t>
    </dgm:pt>
    <dgm:pt modelId="{DB56FB40-A7CE-4C14-A4C6-0FF0E0484729}" type="parTrans" cxnId="{69C0F5DB-64D1-4B3B-96CC-7F0246C22DEB}">
      <dgm:prSet/>
      <dgm:spPr/>
      <dgm:t>
        <a:bodyPr/>
        <a:lstStyle/>
        <a:p>
          <a:endParaRPr lang="en-US"/>
        </a:p>
      </dgm:t>
    </dgm:pt>
    <dgm:pt modelId="{EF9080D0-2CA9-44A6-B2C6-BE6512C35B84}" type="sibTrans" cxnId="{69C0F5DB-64D1-4B3B-96CC-7F0246C22DEB}">
      <dgm:prSet/>
      <dgm:spPr/>
      <dgm:t>
        <a:bodyPr/>
        <a:lstStyle/>
        <a:p>
          <a:endParaRPr lang="en-US"/>
        </a:p>
      </dgm:t>
    </dgm:pt>
    <dgm:pt modelId="{35D32F29-1E3B-4C6F-A9B1-22F4809BC50C}">
      <dgm:prSet/>
      <dgm:spPr/>
      <dgm:t>
        <a:bodyPr/>
        <a:lstStyle/>
        <a:p>
          <a:pPr>
            <a:defRPr cap="all"/>
          </a:pPr>
          <a:r>
            <a:rPr lang="pt-BR">
              <a:hlinkClick xmlns:r="http://schemas.openxmlformats.org/officeDocument/2006/relationships" r:id="rId1"/>
            </a:rPr>
            <a:t>https://gitforwindows.org/</a:t>
          </a:r>
          <a:endParaRPr lang="en-US"/>
        </a:p>
      </dgm:t>
    </dgm:pt>
    <dgm:pt modelId="{A6C192E9-E7C0-4643-92B9-DFB835D874AA}" type="parTrans" cxnId="{EF7D8255-2B53-4E7D-8FBD-83C899239A63}">
      <dgm:prSet/>
      <dgm:spPr/>
      <dgm:t>
        <a:bodyPr/>
        <a:lstStyle/>
        <a:p>
          <a:endParaRPr lang="en-US"/>
        </a:p>
      </dgm:t>
    </dgm:pt>
    <dgm:pt modelId="{CB5E497B-14F4-4515-90A6-37E9887E2DD5}" type="sibTrans" cxnId="{EF7D8255-2B53-4E7D-8FBD-83C899239A63}">
      <dgm:prSet/>
      <dgm:spPr/>
      <dgm:t>
        <a:bodyPr/>
        <a:lstStyle/>
        <a:p>
          <a:endParaRPr lang="en-US"/>
        </a:p>
      </dgm:t>
    </dgm:pt>
    <dgm:pt modelId="{961CDE1E-40F7-4E33-904A-20322D8AC297}">
      <dgm:prSet/>
      <dgm:spPr/>
      <dgm:t>
        <a:bodyPr/>
        <a:lstStyle/>
        <a:p>
          <a:pPr>
            <a:defRPr cap="all"/>
          </a:pPr>
          <a:r>
            <a:rPr lang="pt-BR"/>
            <a:t>Instale na máquina.</a:t>
          </a:r>
          <a:endParaRPr lang="en-US"/>
        </a:p>
      </dgm:t>
    </dgm:pt>
    <dgm:pt modelId="{D3D2D06C-C9EE-4118-AC81-E3B7D273D3BB}" type="parTrans" cxnId="{2B429CB2-E23C-4123-8300-3D82C96A12DC}">
      <dgm:prSet/>
      <dgm:spPr/>
      <dgm:t>
        <a:bodyPr/>
        <a:lstStyle/>
        <a:p>
          <a:endParaRPr lang="en-US"/>
        </a:p>
      </dgm:t>
    </dgm:pt>
    <dgm:pt modelId="{91EFF51C-820E-4D90-909C-69F3C326DD76}" type="sibTrans" cxnId="{2B429CB2-E23C-4123-8300-3D82C96A12DC}">
      <dgm:prSet/>
      <dgm:spPr/>
      <dgm:t>
        <a:bodyPr/>
        <a:lstStyle/>
        <a:p>
          <a:endParaRPr lang="en-US"/>
        </a:p>
      </dgm:t>
    </dgm:pt>
    <dgm:pt modelId="{77EC7739-DA7C-42E2-9CDD-DCED5BE4594B}" type="pres">
      <dgm:prSet presAssocID="{349EB617-B346-4A20-815D-57E6347B0D5B}" presName="root" presStyleCnt="0">
        <dgm:presLayoutVars>
          <dgm:dir/>
          <dgm:resizeHandles val="exact"/>
        </dgm:presLayoutVars>
      </dgm:prSet>
      <dgm:spPr/>
    </dgm:pt>
    <dgm:pt modelId="{CCF9B553-02A0-49DE-AAC9-D0377EC698AA}" type="pres">
      <dgm:prSet presAssocID="{A6BC323F-B938-4015-845E-A7C88921B7A9}" presName="compNode" presStyleCnt="0"/>
      <dgm:spPr/>
    </dgm:pt>
    <dgm:pt modelId="{53A7D357-1706-4F0C-B8B6-8B7CABAEF866}" type="pres">
      <dgm:prSet presAssocID="{A6BC323F-B938-4015-845E-A7C88921B7A9}" presName="iconBgRect" presStyleLbl="bgShp" presStyleIdx="0" presStyleCnt="3"/>
      <dgm:spPr/>
    </dgm:pt>
    <dgm:pt modelId="{023D6C5A-37BA-4369-A98F-4199C46A5330}" type="pres">
      <dgm:prSet presAssocID="{A6BC323F-B938-4015-845E-A7C88921B7A9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0B49A97-961F-49A5-A807-5E1DD54F3DEF}" type="pres">
      <dgm:prSet presAssocID="{A6BC323F-B938-4015-845E-A7C88921B7A9}" presName="spaceRect" presStyleCnt="0"/>
      <dgm:spPr/>
    </dgm:pt>
    <dgm:pt modelId="{2D40D1C7-C5CF-4E64-8C07-D3B0C04CE119}" type="pres">
      <dgm:prSet presAssocID="{A6BC323F-B938-4015-845E-A7C88921B7A9}" presName="textRect" presStyleLbl="revTx" presStyleIdx="0" presStyleCnt="3">
        <dgm:presLayoutVars>
          <dgm:chMax val="1"/>
          <dgm:chPref val="1"/>
        </dgm:presLayoutVars>
      </dgm:prSet>
      <dgm:spPr/>
    </dgm:pt>
    <dgm:pt modelId="{536FEDDC-1367-4E6A-B8E6-0D41C2020013}" type="pres">
      <dgm:prSet presAssocID="{EF9080D0-2CA9-44A6-B2C6-BE6512C35B84}" presName="sibTrans" presStyleCnt="0"/>
      <dgm:spPr/>
    </dgm:pt>
    <dgm:pt modelId="{08CB4B1A-F997-4571-B88A-5798A7B8B432}" type="pres">
      <dgm:prSet presAssocID="{35D32F29-1E3B-4C6F-A9B1-22F4809BC50C}" presName="compNode" presStyleCnt="0"/>
      <dgm:spPr/>
    </dgm:pt>
    <dgm:pt modelId="{4E936172-644D-4880-A67C-DDDF758EFBBF}" type="pres">
      <dgm:prSet presAssocID="{35D32F29-1E3B-4C6F-A9B1-22F4809BC50C}" presName="iconBgRect" presStyleLbl="bgShp" presStyleIdx="1" presStyleCnt="3"/>
      <dgm:spPr/>
    </dgm:pt>
    <dgm:pt modelId="{2A055767-A3A6-48A3-AED0-2084F50E1D56}" type="pres">
      <dgm:prSet presAssocID="{35D32F29-1E3B-4C6F-A9B1-22F4809BC50C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9151DD0-B874-4B50-A90A-4097BB81F9D3}" type="pres">
      <dgm:prSet presAssocID="{35D32F29-1E3B-4C6F-A9B1-22F4809BC50C}" presName="spaceRect" presStyleCnt="0"/>
      <dgm:spPr/>
    </dgm:pt>
    <dgm:pt modelId="{6B940E85-275C-4503-96DA-04019B3BCE84}" type="pres">
      <dgm:prSet presAssocID="{35D32F29-1E3B-4C6F-A9B1-22F4809BC50C}" presName="textRect" presStyleLbl="revTx" presStyleIdx="1" presStyleCnt="3">
        <dgm:presLayoutVars>
          <dgm:chMax val="1"/>
          <dgm:chPref val="1"/>
        </dgm:presLayoutVars>
      </dgm:prSet>
      <dgm:spPr/>
    </dgm:pt>
    <dgm:pt modelId="{CF579160-1894-4B1E-801C-4C77764BCAF9}" type="pres">
      <dgm:prSet presAssocID="{CB5E497B-14F4-4515-90A6-37E9887E2DD5}" presName="sibTrans" presStyleCnt="0"/>
      <dgm:spPr/>
    </dgm:pt>
    <dgm:pt modelId="{67264C96-A7E9-4F73-AEE5-FE8CA361957E}" type="pres">
      <dgm:prSet presAssocID="{961CDE1E-40F7-4E33-904A-20322D8AC297}" presName="compNode" presStyleCnt="0"/>
      <dgm:spPr/>
    </dgm:pt>
    <dgm:pt modelId="{26F62989-2554-4DB9-B486-8E04E9160D4A}" type="pres">
      <dgm:prSet presAssocID="{961CDE1E-40F7-4E33-904A-20322D8AC297}" presName="iconBgRect" presStyleLbl="bgShp" presStyleIdx="2" presStyleCnt="3"/>
      <dgm:spPr/>
    </dgm:pt>
    <dgm:pt modelId="{2E52B74C-7FBC-44AA-8505-D047CEB9151E}" type="pres">
      <dgm:prSet presAssocID="{961CDE1E-40F7-4E33-904A-20322D8AC297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0CB8D59D-FDF3-4C0D-ABB6-467DDD0C96E3}" type="pres">
      <dgm:prSet presAssocID="{961CDE1E-40F7-4E33-904A-20322D8AC297}" presName="spaceRect" presStyleCnt="0"/>
      <dgm:spPr/>
    </dgm:pt>
    <dgm:pt modelId="{F384BB9E-8BD8-4CFF-BE86-DC55119E1D7F}" type="pres">
      <dgm:prSet presAssocID="{961CDE1E-40F7-4E33-904A-20322D8AC2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7D8255-2B53-4E7D-8FBD-83C899239A63}" srcId="{349EB617-B346-4A20-815D-57E6347B0D5B}" destId="{35D32F29-1E3B-4C6F-A9B1-22F4809BC50C}" srcOrd="1" destOrd="0" parTransId="{A6C192E9-E7C0-4643-92B9-DFB835D874AA}" sibTransId="{CB5E497B-14F4-4515-90A6-37E9887E2DD5}"/>
    <dgm:cxn modelId="{0C763F90-B60A-46C2-B991-B96E3223EE33}" type="presOf" srcId="{A6BC323F-B938-4015-845E-A7C88921B7A9}" destId="{2D40D1C7-C5CF-4E64-8C07-D3B0C04CE119}" srcOrd="0" destOrd="0" presId="urn:microsoft.com/office/officeart/2018/5/layout/IconCircleLabelList"/>
    <dgm:cxn modelId="{2B429CB2-E23C-4123-8300-3D82C96A12DC}" srcId="{349EB617-B346-4A20-815D-57E6347B0D5B}" destId="{961CDE1E-40F7-4E33-904A-20322D8AC297}" srcOrd="2" destOrd="0" parTransId="{D3D2D06C-C9EE-4118-AC81-E3B7D273D3BB}" sibTransId="{91EFF51C-820E-4D90-909C-69F3C326DD76}"/>
    <dgm:cxn modelId="{C54CE0D5-4678-4E36-A6B4-6D2E39BF5274}" type="presOf" srcId="{961CDE1E-40F7-4E33-904A-20322D8AC297}" destId="{F384BB9E-8BD8-4CFF-BE86-DC55119E1D7F}" srcOrd="0" destOrd="0" presId="urn:microsoft.com/office/officeart/2018/5/layout/IconCircleLabelList"/>
    <dgm:cxn modelId="{4E86B1D7-0355-4475-A678-B827385EF3AE}" type="presOf" srcId="{35D32F29-1E3B-4C6F-A9B1-22F4809BC50C}" destId="{6B940E85-275C-4503-96DA-04019B3BCE84}" srcOrd="0" destOrd="0" presId="urn:microsoft.com/office/officeart/2018/5/layout/IconCircleLabelList"/>
    <dgm:cxn modelId="{69C0F5DB-64D1-4B3B-96CC-7F0246C22DEB}" srcId="{349EB617-B346-4A20-815D-57E6347B0D5B}" destId="{A6BC323F-B938-4015-845E-A7C88921B7A9}" srcOrd="0" destOrd="0" parTransId="{DB56FB40-A7CE-4C14-A4C6-0FF0E0484729}" sibTransId="{EF9080D0-2CA9-44A6-B2C6-BE6512C35B84}"/>
    <dgm:cxn modelId="{6E0875FE-3808-430F-B045-2F9B16842C23}" type="presOf" srcId="{349EB617-B346-4A20-815D-57E6347B0D5B}" destId="{77EC7739-DA7C-42E2-9CDD-DCED5BE4594B}" srcOrd="0" destOrd="0" presId="urn:microsoft.com/office/officeart/2018/5/layout/IconCircleLabelList"/>
    <dgm:cxn modelId="{1CE49962-48DD-4895-93BE-E1F1C42303C3}" type="presParOf" srcId="{77EC7739-DA7C-42E2-9CDD-DCED5BE4594B}" destId="{CCF9B553-02A0-49DE-AAC9-D0377EC698AA}" srcOrd="0" destOrd="0" presId="urn:microsoft.com/office/officeart/2018/5/layout/IconCircleLabelList"/>
    <dgm:cxn modelId="{BA46EDB2-DEC7-46D6-8102-5B8E7DD64DB7}" type="presParOf" srcId="{CCF9B553-02A0-49DE-AAC9-D0377EC698AA}" destId="{53A7D357-1706-4F0C-B8B6-8B7CABAEF866}" srcOrd="0" destOrd="0" presId="urn:microsoft.com/office/officeart/2018/5/layout/IconCircleLabelList"/>
    <dgm:cxn modelId="{8AE9A0A4-C7B4-4F6D-8B1D-7902A7C6F30C}" type="presParOf" srcId="{CCF9B553-02A0-49DE-AAC9-D0377EC698AA}" destId="{023D6C5A-37BA-4369-A98F-4199C46A5330}" srcOrd="1" destOrd="0" presId="urn:microsoft.com/office/officeart/2018/5/layout/IconCircleLabelList"/>
    <dgm:cxn modelId="{755BAFCF-FED2-4DC3-98D4-7F537FB01676}" type="presParOf" srcId="{CCF9B553-02A0-49DE-AAC9-D0377EC698AA}" destId="{00B49A97-961F-49A5-A807-5E1DD54F3DEF}" srcOrd="2" destOrd="0" presId="urn:microsoft.com/office/officeart/2018/5/layout/IconCircleLabelList"/>
    <dgm:cxn modelId="{A3145628-146F-42C7-B471-6B529CB8461B}" type="presParOf" srcId="{CCF9B553-02A0-49DE-AAC9-D0377EC698AA}" destId="{2D40D1C7-C5CF-4E64-8C07-D3B0C04CE119}" srcOrd="3" destOrd="0" presId="urn:microsoft.com/office/officeart/2018/5/layout/IconCircleLabelList"/>
    <dgm:cxn modelId="{F78B0616-26D9-4538-84C9-984426DD4AC0}" type="presParOf" srcId="{77EC7739-DA7C-42E2-9CDD-DCED5BE4594B}" destId="{536FEDDC-1367-4E6A-B8E6-0D41C2020013}" srcOrd="1" destOrd="0" presId="urn:microsoft.com/office/officeart/2018/5/layout/IconCircleLabelList"/>
    <dgm:cxn modelId="{7F07F21A-81CB-441A-9498-AFCBDD1B61D4}" type="presParOf" srcId="{77EC7739-DA7C-42E2-9CDD-DCED5BE4594B}" destId="{08CB4B1A-F997-4571-B88A-5798A7B8B432}" srcOrd="2" destOrd="0" presId="urn:microsoft.com/office/officeart/2018/5/layout/IconCircleLabelList"/>
    <dgm:cxn modelId="{8DCE4628-ECC6-469A-8D66-17533AD6314C}" type="presParOf" srcId="{08CB4B1A-F997-4571-B88A-5798A7B8B432}" destId="{4E936172-644D-4880-A67C-DDDF758EFBBF}" srcOrd="0" destOrd="0" presId="urn:microsoft.com/office/officeart/2018/5/layout/IconCircleLabelList"/>
    <dgm:cxn modelId="{C4A8813C-D630-40E7-A53E-E2AED6CCECEF}" type="presParOf" srcId="{08CB4B1A-F997-4571-B88A-5798A7B8B432}" destId="{2A055767-A3A6-48A3-AED0-2084F50E1D56}" srcOrd="1" destOrd="0" presId="urn:microsoft.com/office/officeart/2018/5/layout/IconCircleLabelList"/>
    <dgm:cxn modelId="{D1D16606-0502-467B-80C8-954DCED4DD21}" type="presParOf" srcId="{08CB4B1A-F997-4571-B88A-5798A7B8B432}" destId="{59151DD0-B874-4B50-A90A-4097BB81F9D3}" srcOrd="2" destOrd="0" presId="urn:microsoft.com/office/officeart/2018/5/layout/IconCircleLabelList"/>
    <dgm:cxn modelId="{70767E89-AC7B-48DE-9D0A-06B84E778AB9}" type="presParOf" srcId="{08CB4B1A-F997-4571-B88A-5798A7B8B432}" destId="{6B940E85-275C-4503-96DA-04019B3BCE84}" srcOrd="3" destOrd="0" presId="urn:microsoft.com/office/officeart/2018/5/layout/IconCircleLabelList"/>
    <dgm:cxn modelId="{CA092CD6-7882-4926-A568-E0EABD55D317}" type="presParOf" srcId="{77EC7739-DA7C-42E2-9CDD-DCED5BE4594B}" destId="{CF579160-1894-4B1E-801C-4C77764BCAF9}" srcOrd="3" destOrd="0" presId="urn:microsoft.com/office/officeart/2018/5/layout/IconCircleLabelList"/>
    <dgm:cxn modelId="{2EAFD6CE-D9AD-40C0-BE85-6FA81136E106}" type="presParOf" srcId="{77EC7739-DA7C-42E2-9CDD-DCED5BE4594B}" destId="{67264C96-A7E9-4F73-AEE5-FE8CA361957E}" srcOrd="4" destOrd="0" presId="urn:microsoft.com/office/officeart/2018/5/layout/IconCircleLabelList"/>
    <dgm:cxn modelId="{096FB517-205E-42D3-9490-8522C9198D54}" type="presParOf" srcId="{67264C96-A7E9-4F73-AEE5-FE8CA361957E}" destId="{26F62989-2554-4DB9-B486-8E04E9160D4A}" srcOrd="0" destOrd="0" presId="urn:microsoft.com/office/officeart/2018/5/layout/IconCircleLabelList"/>
    <dgm:cxn modelId="{9666026F-786A-4156-BBAF-96937175F638}" type="presParOf" srcId="{67264C96-A7E9-4F73-AEE5-FE8CA361957E}" destId="{2E52B74C-7FBC-44AA-8505-D047CEB9151E}" srcOrd="1" destOrd="0" presId="urn:microsoft.com/office/officeart/2018/5/layout/IconCircleLabelList"/>
    <dgm:cxn modelId="{F1CA8E76-67D1-41E6-AF5B-9B163F216F50}" type="presParOf" srcId="{67264C96-A7E9-4F73-AEE5-FE8CA361957E}" destId="{0CB8D59D-FDF3-4C0D-ABB6-467DDD0C96E3}" srcOrd="2" destOrd="0" presId="urn:microsoft.com/office/officeart/2018/5/layout/IconCircleLabelList"/>
    <dgm:cxn modelId="{3C5A20E2-DA8B-47B1-AD79-E41FCD477C58}" type="presParOf" srcId="{67264C96-A7E9-4F73-AEE5-FE8CA361957E}" destId="{F384BB9E-8BD8-4CFF-BE86-DC55119E1D7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1D71EB-B61C-4285-AC33-5F36B10DAD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1460C4B-E7D1-481B-903C-70ABBCE2E464}">
      <dgm:prSet/>
      <dgm:spPr/>
      <dgm:t>
        <a:bodyPr/>
        <a:lstStyle/>
        <a:p>
          <a:pPr>
            <a:defRPr cap="all"/>
          </a:pPr>
          <a:r>
            <a:rPr lang="pt-BR"/>
            <a:t>Digite: </a:t>
          </a:r>
          <a:endParaRPr lang="en-US"/>
        </a:p>
      </dgm:t>
    </dgm:pt>
    <dgm:pt modelId="{615EA3CB-4BCB-4F89-991F-CC1341B3F9AE}" type="parTrans" cxnId="{1B66D842-1D2A-439C-B12C-910744466E7D}">
      <dgm:prSet/>
      <dgm:spPr/>
      <dgm:t>
        <a:bodyPr/>
        <a:lstStyle/>
        <a:p>
          <a:endParaRPr lang="en-US"/>
        </a:p>
      </dgm:t>
    </dgm:pt>
    <dgm:pt modelId="{E24AACE4-15F3-4A2D-B886-D61952C7F9EA}" type="sibTrans" cxnId="{1B66D842-1D2A-439C-B12C-910744466E7D}">
      <dgm:prSet/>
      <dgm:spPr/>
      <dgm:t>
        <a:bodyPr/>
        <a:lstStyle/>
        <a:p>
          <a:endParaRPr lang="en-US"/>
        </a:p>
      </dgm:t>
    </dgm:pt>
    <dgm:pt modelId="{91F85A23-21C1-44A2-BFE7-30D58DB53C63}">
      <dgm:prSet/>
      <dgm:spPr/>
      <dgm:t>
        <a:bodyPr/>
        <a:lstStyle/>
        <a:p>
          <a:pPr>
            <a:defRPr cap="all"/>
          </a:pPr>
          <a:r>
            <a:rPr lang="pt-BR"/>
            <a:t>Git config --global user.name “seunomenogit”</a:t>
          </a:r>
          <a:endParaRPr lang="en-US"/>
        </a:p>
      </dgm:t>
    </dgm:pt>
    <dgm:pt modelId="{B964C920-12C8-4CD8-8D69-607B6B135BA9}" type="parTrans" cxnId="{42A0D1E5-2E6D-4773-A0EE-081D382DEB5C}">
      <dgm:prSet/>
      <dgm:spPr/>
      <dgm:t>
        <a:bodyPr/>
        <a:lstStyle/>
        <a:p>
          <a:endParaRPr lang="en-US"/>
        </a:p>
      </dgm:t>
    </dgm:pt>
    <dgm:pt modelId="{AE56FD8F-2C23-4106-B876-85DE1BCC5B03}" type="sibTrans" cxnId="{42A0D1E5-2E6D-4773-A0EE-081D382DEB5C}">
      <dgm:prSet/>
      <dgm:spPr/>
      <dgm:t>
        <a:bodyPr/>
        <a:lstStyle/>
        <a:p>
          <a:endParaRPr lang="en-US"/>
        </a:p>
      </dgm:t>
    </dgm:pt>
    <dgm:pt modelId="{C57FA696-C219-41B0-A4D2-853FE1926475}">
      <dgm:prSet/>
      <dgm:spPr/>
      <dgm:t>
        <a:bodyPr/>
        <a:lstStyle/>
        <a:p>
          <a:pPr>
            <a:defRPr cap="all"/>
          </a:pPr>
          <a:r>
            <a:rPr lang="pt-BR"/>
            <a:t>Git config --global user.email “coloqueseuemaildogit”</a:t>
          </a:r>
          <a:endParaRPr lang="en-US"/>
        </a:p>
      </dgm:t>
    </dgm:pt>
    <dgm:pt modelId="{5E9B0712-62D3-4378-A8CC-52B27D7ACEF7}" type="parTrans" cxnId="{F04862DE-5BB9-4D7E-839B-15A6D1BFD64A}">
      <dgm:prSet/>
      <dgm:spPr/>
      <dgm:t>
        <a:bodyPr/>
        <a:lstStyle/>
        <a:p>
          <a:endParaRPr lang="en-US"/>
        </a:p>
      </dgm:t>
    </dgm:pt>
    <dgm:pt modelId="{0904627C-461D-4779-A337-BE97699B082C}" type="sibTrans" cxnId="{F04862DE-5BB9-4D7E-839B-15A6D1BFD64A}">
      <dgm:prSet/>
      <dgm:spPr/>
      <dgm:t>
        <a:bodyPr/>
        <a:lstStyle/>
        <a:p>
          <a:endParaRPr lang="en-US"/>
        </a:p>
      </dgm:t>
    </dgm:pt>
    <dgm:pt modelId="{582CCB39-30ED-42DE-B27E-AB0E93CFA1F0}">
      <dgm:prSet/>
      <dgm:spPr/>
      <dgm:t>
        <a:bodyPr/>
        <a:lstStyle/>
        <a:p>
          <a:pPr>
            <a:defRPr cap="all"/>
          </a:pPr>
          <a:r>
            <a:rPr lang="pt-BR"/>
            <a:t>Git config list</a:t>
          </a:r>
          <a:endParaRPr lang="en-US"/>
        </a:p>
      </dgm:t>
    </dgm:pt>
    <dgm:pt modelId="{89546DE8-2B4C-4491-A1E5-051FAEA215A5}" type="parTrans" cxnId="{20682BB9-B44B-47EF-8210-20EA82093659}">
      <dgm:prSet/>
      <dgm:spPr/>
      <dgm:t>
        <a:bodyPr/>
        <a:lstStyle/>
        <a:p>
          <a:endParaRPr lang="en-US"/>
        </a:p>
      </dgm:t>
    </dgm:pt>
    <dgm:pt modelId="{EE5EAD07-0473-4FF4-A4FA-2B0F59059A3E}" type="sibTrans" cxnId="{20682BB9-B44B-47EF-8210-20EA82093659}">
      <dgm:prSet/>
      <dgm:spPr/>
      <dgm:t>
        <a:bodyPr/>
        <a:lstStyle/>
        <a:p>
          <a:endParaRPr lang="en-US"/>
        </a:p>
      </dgm:t>
    </dgm:pt>
    <dgm:pt modelId="{4FD6F06A-4FFD-4296-A520-1779FD1873F7}" type="pres">
      <dgm:prSet presAssocID="{5B1D71EB-B61C-4285-AC33-5F36B10DADA3}" presName="root" presStyleCnt="0">
        <dgm:presLayoutVars>
          <dgm:dir/>
          <dgm:resizeHandles val="exact"/>
        </dgm:presLayoutVars>
      </dgm:prSet>
      <dgm:spPr/>
    </dgm:pt>
    <dgm:pt modelId="{BCF5F13F-99A5-4D21-A402-152FB06B491E}" type="pres">
      <dgm:prSet presAssocID="{51460C4B-E7D1-481B-903C-70ABBCE2E464}" presName="compNode" presStyleCnt="0"/>
      <dgm:spPr/>
    </dgm:pt>
    <dgm:pt modelId="{52766D22-9DA0-4383-83DD-399261A3734B}" type="pres">
      <dgm:prSet presAssocID="{51460C4B-E7D1-481B-903C-70ABBCE2E464}" presName="iconBgRect" presStyleLbl="bgShp" presStyleIdx="0" presStyleCnt="4"/>
      <dgm:spPr/>
    </dgm:pt>
    <dgm:pt modelId="{3D3025A4-132D-4221-A979-312044F530B2}" type="pres">
      <dgm:prSet presAssocID="{51460C4B-E7D1-481B-903C-70ABBCE2E4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ões"/>
        </a:ext>
      </dgm:extLst>
    </dgm:pt>
    <dgm:pt modelId="{83D547A3-C9E7-41B9-8DD4-D1483A081676}" type="pres">
      <dgm:prSet presAssocID="{51460C4B-E7D1-481B-903C-70ABBCE2E464}" presName="spaceRect" presStyleCnt="0"/>
      <dgm:spPr/>
    </dgm:pt>
    <dgm:pt modelId="{9B9A7F99-6995-4AA1-A6EF-9395CE1BB0F1}" type="pres">
      <dgm:prSet presAssocID="{51460C4B-E7D1-481B-903C-70ABBCE2E464}" presName="textRect" presStyleLbl="revTx" presStyleIdx="0" presStyleCnt="4">
        <dgm:presLayoutVars>
          <dgm:chMax val="1"/>
          <dgm:chPref val="1"/>
        </dgm:presLayoutVars>
      </dgm:prSet>
      <dgm:spPr/>
    </dgm:pt>
    <dgm:pt modelId="{92025EFB-4D29-4392-AF75-30F5A4BD441E}" type="pres">
      <dgm:prSet presAssocID="{E24AACE4-15F3-4A2D-B886-D61952C7F9EA}" presName="sibTrans" presStyleCnt="0"/>
      <dgm:spPr/>
    </dgm:pt>
    <dgm:pt modelId="{73AE00B9-C5E8-4B76-B4BB-EB1FF23F35E4}" type="pres">
      <dgm:prSet presAssocID="{91F85A23-21C1-44A2-BFE7-30D58DB53C63}" presName="compNode" presStyleCnt="0"/>
      <dgm:spPr/>
    </dgm:pt>
    <dgm:pt modelId="{5E76ADA3-82CD-4D20-8E2F-A691281ED63C}" type="pres">
      <dgm:prSet presAssocID="{91F85A23-21C1-44A2-BFE7-30D58DB53C63}" presName="iconBgRect" presStyleLbl="bgShp" presStyleIdx="1" presStyleCnt="4"/>
      <dgm:spPr/>
    </dgm:pt>
    <dgm:pt modelId="{B63275B8-98DF-46AD-860E-1755139AE9DD}" type="pres">
      <dgm:prSet presAssocID="{91F85A23-21C1-44A2-BFE7-30D58DB53C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9543F955-2497-4DBC-A0E0-298EBF39500F}" type="pres">
      <dgm:prSet presAssocID="{91F85A23-21C1-44A2-BFE7-30D58DB53C63}" presName="spaceRect" presStyleCnt="0"/>
      <dgm:spPr/>
    </dgm:pt>
    <dgm:pt modelId="{336F4E4C-8E71-4294-9807-BDC860A8FC72}" type="pres">
      <dgm:prSet presAssocID="{91F85A23-21C1-44A2-BFE7-30D58DB53C63}" presName="textRect" presStyleLbl="revTx" presStyleIdx="1" presStyleCnt="4">
        <dgm:presLayoutVars>
          <dgm:chMax val="1"/>
          <dgm:chPref val="1"/>
        </dgm:presLayoutVars>
      </dgm:prSet>
      <dgm:spPr/>
    </dgm:pt>
    <dgm:pt modelId="{CD842B45-290A-4444-BE73-0445BF80EAB6}" type="pres">
      <dgm:prSet presAssocID="{AE56FD8F-2C23-4106-B876-85DE1BCC5B03}" presName="sibTrans" presStyleCnt="0"/>
      <dgm:spPr/>
    </dgm:pt>
    <dgm:pt modelId="{244E2B72-836A-4E9D-B8E3-B2AE05EC7328}" type="pres">
      <dgm:prSet presAssocID="{C57FA696-C219-41B0-A4D2-853FE1926475}" presName="compNode" presStyleCnt="0"/>
      <dgm:spPr/>
    </dgm:pt>
    <dgm:pt modelId="{B4BBCEF2-A842-4A41-B372-718CADC21301}" type="pres">
      <dgm:prSet presAssocID="{C57FA696-C219-41B0-A4D2-853FE1926475}" presName="iconBgRect" presStyleLbl="bgShp" presStyleIdx="2" presStyleCnt="4"/>
      <dgm:spPr/>
    </dgm:pt>
    <dgm:pt modelId="{B73F657A-5FF9-46A3-AEE0-5681E38D984F}" type="pres">
      <dgm:prSet presAssocID="{C57FA696-C219-41B0-A4D2-853FE19264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A224BF8-6522-463E-8132-D8DF703284B0}" type="pres">
      <dgm:prSet presAssocID="{C57FA696-C219-41B0-A4D2-853FE1926475}" presName="spaceRect" presStyleCnt="0"/>
      <dgm:spPr/>
    </dgm:pt>
    <dgm:pt modelId="{A6D68B8B-0178-4058-B269-520D85ED42A6}" type="pres">
      <dgm:prSet presAssocID="{C57FA696-C219-41B0-A4D2-853FE1926475}" presName="textRect" presStyleLbl="revTx" presStyleIdx="2" presStyleCnt="4">
        <dgm:presLayoutVars>
          <dgm:chMax val="1"/>
          <dgm:chPref val="1"/>
        </dgm:presLayoutVars>
      </dgm:prSet>
      <dgm:spPr/>
    </dgm:pt>
    <dgm:pt modelId="{3A87A9B3-14CB-4ABE-9F6C-3BEA38898F8B}" type="pres">
      <dgm:prSet presAssocID="{0904627C-461D-4779-A337-BE97699B082C}" presName="sibTrans" presStyleCnt="0"/>
      <dgm:spPr/>
    </dgm:pt>
    <dgm:pt modelId="{642A51E1-50CC-4CE5-BA8A-77D989D0E520}" type="pres">
      <dgm:prSet presAssocID="{582CCB39-30ED-42DE-B27E-AB0E93CFA1F0}" presName="compNode" presStyleCnt="0"/>
      <dgm:spPr/>
    </dgm:pt>
    <dgm:pt modelId="{F0DCA1AB-F05E-4081-AC64-C951F1C83846}" type="pres">
      <dgm:prSet presAssocID="{582CCB39-30ED-42DE-B27E-AB0E93CFA1F0}" presName="iconBgRect" presStyleLbl="bgShp" presStyleIdx="3" presStyleCnt="4"/>
      <dgm:spPr/>
    </dgm:pt>
    <dgm:pt modelId="{9BAAAFBD-371C-4BCE-B869-52FD13E24211}" type="pres">
      <dgm:prSet presAssocID="{582CCB39-30ED-42DE-B27E-AB0E93CFA1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7D2E95AF-ED08-47EC-A216-0D241C017FC5}" type="pres">
      <dgm:prSet presAssocID="{582CCB39-30ED-42DE-B27E-AB0E93CFA1F0}" presName="spaceRect" presStyleCnt="0"/>
      <dgm:spPr/>
    </dgm:pt>
    <dgm:pt modelId="{41FCA85C-75EA-4A80-9CB9-9BEAFEAA06AB}" type="pres">
      <dgm:prSet presAssocID="{582CCB39-30ED-42DE-B27E-AB0E93CFA1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98A9E13-BF46-4378-985C-13315CC84B17}" type="presOf" srcId="{C57FA696-C219-41B0-A4D2-853FE1926475}" destId="{A6D68B8B-0178-4058-B269-520D85ED42A6}" srcOrd="0" destOrd="0" presId="urn:microsoft.com/office/officeart/2018/5/layout/IconCircleLabelList"/>
    <dgm:cxn modelId="{769F601C-AB11-4324-839B-F87A4A4E264E}" type="presOf" srcId="{91F85A23-21C1-44A2-BFE7-30D58DB53C63}" destId="{336F4E4C-8E71-4294-9807-BDC860A8FC72}" srcOrd="0" destOrd="0" presId="urn:microsoft.com/office/officeart/2018/5/layout/IconCircleLabelList"/>
    <dgm:cxn modelId="{1B66D842-1D2A-439C-B12C-910744466E7D}" srcId="{5B1D71EB-B61C-4285-AC33-5F36B10DADA3}" destId="{51460C4B-E7D1-481B-903C-70ABBCE2E464}" srcOrd="0" destOrd="0" parTransId="{615EA3CB-4BCB-4F89-991F-CC1341B3F9AE}" sibTransId="{E24AACE4-15F3-4A2D-B886-D61952C7F9EA}"/>
    <dgm:cxn modelId="{8BCAE98B-D6F2-47F1-AD0A-0F26BA29ECAA}" type="presOf" srcId="{51460C4B-E7D1-481B-903C-70ABBCE2E464}" destId="{9B9A7F99-6995-4AA1-A6EF-9395CE1BB0F1}" srcOrd="0" destOrd="0" presId="urn:microsoft.com/office/officeart/2018/5/layout/IconCircleLabelList"/>
    <dgm:cxn modelId="{20682BB9-B44B-47EF-8210-20EA82093659}" srcId="{5B1D71EB-B61C-4285-AC33-5F36B10DADA3}" destId="{582CCB39-30ED-42DE-B27E-AB0E93CFA1F0}" srcOrd="3" destOrd="0" parTransId="{89546DE8-2B4C-4491-A1E5-051FAEA215A5}" sibTransId="{EE5EAD07-0473-4FF4-A4FA-2B0F59059A3E}"/>
    <dgm:cxn modelId="{631704C5-5D39-4F9F-B919-55B58D8B85A6}" type="presOf" srcId="{5B1D71EB-B61C-4285-AC33-5F36B10DADA3}" destId="{4FD6F06A-4FFD-4296-A520-1779FD1873F7}" srcOrd="0" destOrd="0" presId="urn:microsoft.com/office/officeart/2018/5/layout/IconCircleLabelList"/>
    <dgm:cxn modelId="{05EF64C7-4B2C-486F-832E-CE826F189444}" type="presOf" srcId="{582CCB39-30ED-42DE-B27E-AB0E93CFA1F0}" destId="{41FCA85C-75EA-4A80-9CB9-9BEAFEAA06AB}" srcOrd="0" destOrd="0" presId="urn:microsoft.com/office/officeart/2018/5/layout/IconCircleLabelList"/>
    <dgm:cxn modelId="{F04862DE-5BB9-4D7E-839B-15A6D1BFD64A}" srcId="{5B1D71EB-B61C-4285-AC33-5F36B10DADA3}" destId="{C57FA696-C219-41B0-A4D2-853FE1926475}" srcOrd="2" destOrd="0" parTransId="{5E9B0712-62D3-4378-A8CC-52B27D7ACEF7}" sibTransId="{0904627C-461D-4779-A337-BE97699B082C}"/>
    <dgm:cxn modelId="{42A0D1E5-2E6D-4773-A0EE-081D382DEB5C}" srcId="{5B1D71EB-B61C-4285-AC33-5F36B10DADA3}" destId="{91F85A23-21C1-44A2-BFE7-30D58DB53C63}" srcOrd="1" destOrd="0" parTransId="{B964C920-12C8-4CD8-8D69-607B6B135BA9}" sibTransId="{AE56FD8F-2C23-4106-B876-85DE1BCC5B03}"/>
    <dgm:cxn modelId="{C8B8A8AD-8EB6-4D51-B481-A2C44703A307}" type="presParOf" srcId="{4FD6F06A-4FFD-4296-A520-1779FD1873F7}" destId="{BCF5F13F-99A5-4D21-A402-152FB06B491E}" srcOrd="0" destOrd="0" presId="urn:microsoft.com/office/officeart/2018/5/layout/IconCircleLabelList"/>
    <dgm:cxn modelId="{19013D2A-706E-4187-BBAA-F7738F7EA147}" type="presParOf" srcId="{BCF5F13F-99A5-4D21-A402-152FB06B491E}" destId="{52766D22-9DA0-4383-83DD-399261A3734B}" srcOrd="0" destOrd="0" presId="urn:microsoft.com/office/officeart/2018/5/layout/IconCircleLabelList"/>
    <dgm:cxn modelId="{707E6B5F-C30D-4508-88DB-904A777A8AA2}" type="presParOf" srcId="{BCF5F13F-99A5-4D21-A402-152FB06B491E}" destId="{3D3025A4-132D-4221-A979-312044F530B2}" srcOrd="1" destOrd="0" presId="urn:microsoft.com/office/officeart/2018/5/layout/IconCircleLabelList"/>
    <dgm:cxn modelId="{92BA2E41-B02F-4FA8-AD9C-4286D790FCF6}" type="presParOf" srcId="{BCF5F13F-99A5-4D21-A402-152FB06B491E}" destId="{83D547A3-C9E7-41B9-8DD4-D1483A081676}" srcOrd="2" destOrd="0" presId="urn:microsoft.com/office/officeart/2018/5/layout/IconCircleLabelList"/>
    <dgm:cxn modelId="{3C926DB4-CA75-4B15-AE66-65C1DEBDD0B7}" type="presParOf" srcId="{BCF5F13F-99A5-4D21-A402-152FB06B491E}" destId="{9B9A7F99-6995-4AA1-A6EF-9395CE1BB0F1}" srcOrd="3" destOrd="0" presId="urn:microsoft.com/office/officeart/2018/5/layout/IconCircleLabelList"/>
    <dgm:cxn modelId="{3D73C1D0-5A2A-4400-AE61-FD921FA077D7}" type="presParOf" srcId="{4FD6F06A-4FFD-4296-A520-1779FD1873F7}" destId="{92025EFB-4D29-4392-AF75-30F5A4BD441E}" srcOrd="1" destOrd="0" presId="urn:microsoft.com/office/officeart/2018/5/layout/IconCircleLabelList"/>
    <dgm:cxn modelId="{9A02546E-AEFA-44CA-8814-DBC7BEEC7205}" type="presParOf" srcId="{4FD6F06A-4FFD-4296-A520-1779FD1873F7}" destId="{73AE00B9-C5E8-4B76-B4BB-EB1FF23F35E4}" srcOrd="2" destOrd="0" presId="urn:microsoft.com/office/officeart/2018/5/layout/IconCircleLabelList"/>
    <dgm:cxn modelId="{F3A85A6C-151A-4721-AFF2-375A519163A4}" type="presParOf" srcId="{73AE00B9-C5E8-4B76-B4BB-EB1FF23F35E4}" destId="{5E76ADA3-82CD-4D20-8E2F-A691281ED63C}" srcOrd="0" destOrd="0" presId="urn:microsoft.com/office/officeart/2018/5/layout/IconCircleLabelList"/>
    <dgm:cxn modelId="{C971512E-B339-4F42-B7AD-D4A98647C12E}" type="presParOf" srcId="{73AE00B9-C5E8-4B76-B4BB-EB1FF23F35E4}" destId="{B63275B8-98DF-46AD-860E-1755139AE9DD}" srcOrd="1" destOrd="0" presId="urn:microsoft.com/office/officeart/2018/5/layout/IconCircleLabelList"/>
    <dgm:cxn modelId="{12E8EA31-7F1F-4A5F-ACC6-81576CBA9A83}" type="presParOf" srcId="{73AE00B9-C5E8-4B76-B4BB-EB1FF23F35E4}" destId="{9543F955-2497-4DBC-A0E0-298EBF39500F}" srcOrd="2" destOrd="0" presId="urn:microsoft.com/office/officeart/2018/5/layout/IconCircleLabelList"/>
    <dgm:cxn modelId="{5B3808E6-17CB-4261-B5C7-D315CB259FC1}" type="presParOf" srcId="{73AE00B9-C5E8-4B76-B4BB-EB1FF23F35E4}" destId="{336F4E4C-8E71-4294-9807-BDC860A8FC72}" srcOrd="3" destOrd="0" presId="urn:microsoft.com/office/officeart/2018/5/layout/IconCircleLabelList"/>
    <dgm:cxn modelId="{83AFF83D-C138-4114-BDFB-9555906A4A9C}" type="presParOf" srcId="{4FD6F06A-4FFD-4296-A520-1779FD1873F7}" destId="{CD842B45-290A-4444-BE73-0445BF80EAB6}" srcOrd="3" destOrd="0" presId="urn:microsoft.com/office/officeart/2018/5/layout/IconCircleLabelList"/>
    <dgm:cxn modelId="{0761AF57-D4D3-4D87-8539-38369BC16F2A}" type="presParOf" srcId="{4FD6F06A-4FFD-4296-A520-1779FD1873F7}" destId="{244E2B72-836A-4E9D-B8E3-B2AE05EC7328}" srcOrd="4" destOrd="0" presId="urn:microsoft.com/office/officeart/2018/5/layout/IconCircleLabelList"/>
    <dgm:cxn modelId="{A7FE8981-78A2-45EF-825C-0F902EA24998}" type="presParOf" srcId="{244E2B72-836A-4E9D-B8E3-B2AE05EC7328}" destId="{B4BBCEF2-A842-4A41-B372-718CADC21301}" srcOrd="0" destOrd="0" presId="urn:microsoft.com/office/officeart/2018/5/layout/IconCircleLabelList"/>
    <dgm:cxn modelId="{6859449C-8FB6-4CF4-95E1-4ED3AFA39F33}" type="presParOf" srcId="{244E2B72-836A-4E9D-B8E3-B2AE05EC7328}" destId="{B73F657A-5FF9-46A3-AEE0-5681E38D984F}" srcOrd="1" destOrd="0" presId="urn:microsoft.com/office/officeart/2018/5/layout/IconCircleLabelList"/>
    <dgm:cxn modelId="{880E82A5-262F-472F-B1DC-08E9388F19B6}" type="presParOf" srcId="{244E2B72-836A-4E9D-B8E3-B2AE05EC7328}" destId="{DA224BF8-6522-463E-8132-D8DF703284B0}" srcOrd="2" destOrd="0" presId="urn:microsoft.com/office/officeart/2018/5/layout/IconCircleLabelList"/>
    <dgm:cxn modelId="{329969B5-3AC9-4CE8-AEAA-84C2DD55F6E8}" type="presParOf" srcId="{244E2B72-836A-4E9D-B8E3-B2AE05EC7328}" destId="{A6D68B8B-0178-4058-B269-520D85ED42A6}" srcOrd="3" destOrd="0" presId="urn:microsoft.com/office/officeart/2018/5/layout/IconCircleLabelList"/>
    <dgm:cxn modelId="{6996CA2F-8241-4133-93AB-11324C7253DE}" type="presParOf" srcId="{4FD6F06A-4FFD-4296-A520-1779FD1873F7}" destId="{3A87A9B3-14CB-4ABE-9F6C-3BEA38898F8B}" srcOrd="5" destOrd="0" presId="urn:microsoft.com/office/officeart/2018/5/layout/IconCircleLabelList"/>
    <dgm:cxn modelId="{B3859989-BA21-48BA-85FB-9333F38643B3}" type="presParOf" srcId="{4FD6F06A-4FFD-4296-A520-1779FD1873F7}" destId="{642A51E1-50CC-4CE5-BA8A-77D989D0E520}" srcOrd="6" destOrd="0" presId="urn:microsoft.com/office/officeart/2018/5/layout/IconCircleLabelList"/>
    <dgm:cxn modelId="{B7279FD4-D91B-4B59-A0D7-DEB941FBAE3D}" type="presParOf" srcId="{642A51E1-50CC-4CE5-BA8A-77D989D0E520}" destId="{F0DCA1AB-F05E-4081-AC64-C951F1C83846}" srcOrd="0" destOrd="0" presId="urn:microsoft.com/office/officeart/2018/5/layout/IconCircleLabelList"/>
    <dgm:cxn modelId="{80B95A88-52F1-4200-863E-4149B7D5D958}" type="presParOf" srcId="{642A51E1-50CC-4CE5-BA8A-77D989D0E520}" destId="{9BAAAFBD-371C-4BCE-B869-52FD13E24211}" srcOrd="1" destOrd="0" presId="urn:microsoft.com/office/officeart/2018/5/layout/IconCircleLabelList"/>
    <dgm:cxn modelId="{9D1CEAA6-3097-4B01-9F67-42E8DE43C977}" type="presParOf" srcId="{642A51E1-50CC-4CE5-BA8A-77D989D0E520}" destId="{7D2E95AF-ED08-47EC-A216-0D241C017FC5}" srcOrd="2" destOrd="0" presId="urn:microsoft.com/office/officeart/2018/5/layout/IconCircleLabelList"/>
    <dgm:cxn modelId="{20E59CE3-E8B2-4282-998F-3E3D81F3706A}" type="presParOf" srcId="{642A51E1-50CC-4CE5-BA8A-77D989D0E520}" destId="{41FCA85C-75EA-4A80-9CB9-9BEAFEAA06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A4879F-67D0-42B8-8B87-66DCEECEB83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7AB1D9-4606-407D-AB97-24F7F1B82C0D}">
      <dgm:prSet/>
      <dgm:spPr/>
      <dgm:t>
        <a:bodyPr/>
        <a:lstStyle/>
        <a:p>
          <a:r>
            <a:rPr lang="en-US" dirty="0"/>
            <a:t>git remote add origin https://github.com/seugit/suapasta.git</a:t>
          </a:r>
        </a:p>
      </dgm:t>
    </dgm:pt>
    <dgm:pt modelId="{7D1BCC56-B98B-477A-9E2C-565AD852D140}" type="parTrans" cxnId="{134DC2A6-C975-4022-A5FE-53F0F3756082}">
      <dgm:prSet/>
      <dgm:spPr/>
      <dgm:t>
        <a:bodyPr/>
        <a:lstStyle/>
        <a:p>
          <a:endParaRPr lang="en-US"/>
        </a:p>
      </dgm:t>
    </dgm:pt>
    <dgm:pt modelId="{FD4F348A-4394-438B-828C-B40C9DC7257D}" type="sibTrans" cxnId="{134DC2A6-C975-4022-A5FE-53F0F3756082}">
      <dgm:prSet/>
      <dgm:spPr/>
      <dgm:t>
        <a:bodyPr/>
        <a:lstStyle/>
        <a:p>
          <a:endParaRPr lang="en-US"/>
        </a:p>
      </dgm:t>
    </dgm:pt>
    <dgm:pt modelId="{6B560956-9D55-4209-B43B-DF97DCBF9D58}">
      <dgm:prSet/>
      <dgm:spPr/>
      <dgm:t>
        <a:bodyPr/>
        <a:lstStyle/>
        <a:p>
          <a:r>
            <a:rPr lang="en-US"/>
            <a:t>git branch -M main</a:t>
          </a:r>
        </a:p>
      </dgm:t>
    </dgm:pt>
    <dgm:pt modelId="{D1E2B7E9-2DDD-4F82-AFD9-DE8453FC1771}" type="parTrans" cxnId="{ADFFD52A-7B12-4DD7-8C71-84DB7954E05B}">
      <dgm:prSet/>
      <dgm:spPr/>
      <dgm:t>
        <a:bodyPr/>
        <a:lstStyle/>
        <a:p>
          <a:endParaRPr lang="en-US"/>
        </a:p>
      </dgm:t>
    </dgm:pt>
    <dgm:pt modelId="{A89F6227-1454-44B7-AB54-0B5535AF6DF1}" type="sibTrans" cxnId="{ADFFD52A-7B12-4DD7-8C71-84DB7954E05B}">
      <dgm:prSet/>
      <dgm:spPr/>
      <dgm:t>
        <a:bodyPr/>
        <a:lstStyle/>
        <a:p>
          <a:endParaRPr lang="en-US"/>
        </a:p>
      </dgm:t>
    </dgm:pt>
    <dgm:pt modelId="{544C0EC8-9902-4281-8077-EE07F6116CA8}">
      <dgm:prSet/>
      <dgm:spPr/>
      <dgm:t>
        <a:bodyPr/>
        <a:lstStyle/>
        <a:p>
          <a:r>
            <a:rPr lang="en-US"/>
            <a:t>git push -u origin main &lt; Pressione o enter&gt;</a:t>
          </a:r>
        </a:p>
      </dgm:t>
    </dgm:pt>
    <dgm:pt modelId="{3AEEC5ED-79B4-4E7E-905D-009865003292}" type="parTrans" cxnId="{FFE5AA0F-58D7-4C43-B5B5-BA2BD116DBA4}">
      <dgm:prSet/>
      <dgm:spPr/>
      <dgm:t>
        <a:bodyPr/>
        <a:lstStyle/>
        <a:p>
          <a:endParaRPr lang="en-US"/>
        </a:p>
      </dgm:t>
    </dgm:pt>
    <dgm:pt modelId="{CA49CD92-D1FC-4D7A-97D8-2E7D351D9EC1}" type="sibTrans" cxnId="{FFE5AA0F-58D7-4C43-B5B5-BA2BD116DBA4}">
      <dgm:prSet/>
      <dgm:spPr/>
      <dgm:t>
        <a:bodyPr/>
        <a:lstStyle/>
        <a:p>
          <a:endParaRPr lang="en-US"/>
        </a:p>
      </dgm:t>
    </dgm:pt>
    <dgm:pt modelId="{431A45D4-24E2-4CD6-9CCF-B741D1D43ED5}" type="pres">
      <dgm:prSet presAssocID="{D7A4879F-67D0-42B8-8B87-66DCEECEB837}" presName="vert0" presStyleCnt="0">
        <dgm:presLayoutVars>
          <dgm:dir/>
          <dgm:animOne val="branch"/>
          <dgm:animLvl val="lvl"/>
        </dgm:presLayoutVars>
      </dgm:prSet>
      <dgm:spPr/>
    </dgm:pt>
    <dgm:pt modelId="{7C9B5E99-6762-4032-BBDF-7D8545FE841B}" type="pres">
      <dgm:prSet presAssocID="{C57AB1D9-4606-407D-AB97-24F7F1B82C0D}" presName="thickLine" presStyleLbl="alignNode1" presStyleIdx="0" presStyleCnt="3"/>
      <dgm:spPr/>
    </dgm:pt>
    <dgm:pt modelId="{433488D6-A31C-4675-949B-FDD6FEE41975}" type="pres">
      <dgm:prSet presAssocID="{C57AB1D9-4606-407D-AB97-24F7F1B82C0D}" presName="horz1" presStyleCnt="0"/>
      <dgm:spPr/>
    </dgm:pt>
    <dgm:pt modelId="{E6FD1404-AB9F-47CC-AFF7-BFFFE752A228}" type="pres">
      <dgm:prSet presAssocID="{C57AB1D9-4606-407D-AB97-24F7F1B82C0D}" presName="tx1" presStyleLbl="revTx" presStyleIdx="0" presStyleCnt="3"/>
      <dgm:spPr/>
    </dgm:pt>
    <dgm:pt modelId="{43F4227E-DBB8-4631-9595-2A231FA379AA}" type="pres">
      <dgm:prSet presAssocID="{C57AB1D9-4606-407D-AB97-24F7F1B82C0D}" presName="vert1" presStyleCnt="0"/>
      <dgm:spPr/>
    </dgm:pt>
    <dgm:pt modelId="{7676D292-6CF2-4859-95A8-2608AEAA2B14}" type="pres">
      <dgm:prSet presAssocID="{6B560956-9D55-4209-B43B-DF97DCBF9D58}" presName="thickLine" presStyleLbl="alignNode1" presStyleIdx="1" presStyleCnt="3"/>
      <dgm:spPr/>
    </dgm:pt>
    <dgm:pt modelId="{C2527BCC-BE26-4006-AAA6-71C7BFBA4EC3}" type="pres">
      <dgm:prSet presAssocID="{6B560956-9D55-4209-B43B-DF97DCBF9D58}" presName="horz1" presStyleCnt="0"/>
      <dgm:spPr/>
    </dgm:pt>
    <dgm:pt modelId="{4C4011AA-76CD-41F9-8BAA-2694ECA01D0B}" type="pres">
      <dgm:prSet presAssocID="{6B560956-9D55-4209-B43B-DF97DCBF9D58}" presName="tx1" presStyleLbl="revTx" presStyleIdx="1" presStyleCnt="3"/>
      <dgm:spPr/>
    </dgm:pt>
    <dgm:pt modelId="{C91D8FEC-5441-400E-8A2D-E74D08D28DC6}" type="pres">
      <dgm:prSet presAssocID="{6B560956-9D55-4209-B43B-DF97DCBF9D58}" presName="vert1" presStyleCnt="0"/>
      <dgm:spPr/>
    </dgm:pt>
    <dgm:pt modelId="{3EE74D00-B992-442E-8123-58F620C70CD8}" type="pres">
      <dgm:prSet presAssocID="{544C0EC8-9902-4281-8077-EE07F6116CA8}" presName="thickLine" presStyleLbl="alignNode1" presStyleIdx="2" presStyleCnt="3"/>
      <dgm:spPr/>
    </dgm:pt>
    <dgm:pt modelId="{380A5243-A7B4-4ADB-B87A-D77FA05D0EFC}" type="pres">
      <dgm:prSet presAssocID="{544C0EC8-9902-4281-8077-EE07F6116CA8}" presName="horz1" presStyleCnt="0"/>
      <dgm:spPr/>
    </dgm:pt>
    <dgm:pt modelId="{38D4E005-FEC7-41A1-A3C1-1AF7C099417A}" type="pres">
      <dgm:prSet presAssocID="{544C0EC8-9902-4281-8077-EE07F6116CA8}" presName="tx1" presStyleLbl="revTx" presStyleIdx="2" presStyleCnt="3"/>
      <dgm:spPr/>
    </dgm:pt>
    <dgm:pt modelId="{AD114086-4143-4A04-B960-3DFD1006180B}" type="pres">
      <dgm:prSet presAssocID="{544C0EC8-9902-4281-8077-EE07F6116CA8}" presName="vert1" presStyleCnt="0"/>
      <dgm:spPr/>
    </dgm:pt>
  </dgm:ptLst>
  <dgm:cxnLst>
    <dgm:cxn modelId="{FFE5AA0F-58D7-4C43-B5B5-BA2BD116DBA4}" srcId="{D7A4879F-67D0-42B8-8B87-66DCEECEB837}" destId="{544C0EC8-9902-4281-8077-EE07F6116CA8}" srcOrd="2" destOrd="0" parTransId="{3AEEC5ED-79B4-4E7E-905D-009865003292}" sibTransId="{CA49CD92-D1FC-4D7A-97D8-2E7D351D9EC1}"/>
    <dgm:cxn modelId="{ADFFD52A-7B12-4DD7-8C71-84DB7954E05B}" srcId="{D7A4879F-67D0-42B8-8B87-66DCEECEB837}" destId="{6B560956-9D55-4209-B43B-DF97DCBF9D58}" srcOrd="1" destOrd="0" parTransId="{D1E2B7E9-2DDD-4F82-AFD9-DE8453FC1771}" sibTransId="{A89F6227-1454-44B7-AB54-0B5535AF6DF1}"/>
    <dgm:cxn modelId="{28485E5E-4EC0-4212-8145-F3226F18B57D}" type="presOf" srcId="{C57AB1D9-4606-407D-AB97-24F7F1B82C0D}" destId="{E6FD1404-AB9F-47CC-AFF7-BFFFE752A228}" srcOrd="0" destOrd="0" presId="urn:microsoft.com/office/officeart/2008/layout/LinedList"/>
    <dgm:cxn modelId="{7967E59F-E717-41EF-87D7-0D9DAC553D50}" type="presOf" srcId="{544C0EC8-9902-4281-8077-EE07F6116CA8}" destId="{38D4E005-FEC7-41A1-A3C1-1AF7C099417A}" srcOrd="0" destOrd="0" presId="urn:microsoft.com/office/officeart/2008/layout/LinedList"/>
    <dgm:cxn modelId="{134DC2A6-C975-4022-A5FE-53F0F3756082}" srcId="{D7A4879F-67D0-42B8-8B87-66DCEECEB837}" destId="{C57AB1D9-4606-407D-AB97-24F7F1B82C0D}" srcOrd="0" destOrd="0" parTransId="{7D1BCC56-B98B-477A-9E2C-565AD852D140}" sibTransId="{FD4F348A-4394-438B-828C-B40C9DC7257D}"/>
    <dgm:cxn modelId="{3D5219F0-327F-4188-A4E0-78FF0D2C58F9}" type="presOf" srcId="{D7A4879F-67D0-42B8-8B87-66DCEECEB837}" destId="{431A45D4-24E2-4CD6-9CCF-B741D1D43ED5}" srcOrd="0" destOrd="0" presId="urn:microsoft.com/office/officeart/2008/layout/LinedList"/>
    <dgm:cxn modelId="{DF575DF2-025E-44CE-8C40-D7E29844F424}" type="presOf" srcId="{6B560956-9D55-4209-B43B-DF97DCBF9D58}" destId="{4C4011AA-76CD-41F9-8BAA-2694ECA01D0B}" srcOrd="0" destOrd="0" presId="urn:microsoft.com/office/officeart/2008/layout/LinedList"/>
    <dgm:cxn modelId="{466C4F9B-5480-46D6-8332-DB254023C6A1}" type="presParOf" srcId="{431A45D4-24E2-4CD6-9CCF-B741D1D43ED5}" destId="{7C9B5E99-6762-4032-BBDF-7D8545FE841B}" srcOrd="0" destOrd="0" presId="urn:microsoft.com/office/officeart/2008/layout/LinedList"/>
    <dgm:cxn modelId="{AD5C8240-5CDF-474B-80B2-9858C1EEC999}" type="presParOf" srcId="{431A45D4-24E2-4CD6-9CCF-B741D1D43ED5}" destId="{433488D6-A31C-4675-949B-FDD6FEE41975}" srcOrd="1" destOrd="0" presId="urn:microsoft.com/office/officeart/2008/layout/LinedList"/>
    <dgm:cxn modelId="{C2B78457-E438-4D9D-B092-B0DA8F3EA862}" type="presParOf" srcId="{433488D6-A31C-4675-949B-FDD6FEE41975}" destId="{E6FD1404-AB9F-47CC-AFF7-BFFFE752A228}" srcOrd="0" destOrd="0" presId="urn:microsoft.com/office/officeart/2008/layout/LinedList"/>
    <dgm:cxn modelId="{FF95074F-D24E-45E0-BCD8-FA4AC1DF8A6F}" type="presParOf" srcId="{433488D6-A31C-4675-949B-FDD6FEE41975}" destId="{43F4227E-DBB8-4631-9595-2A231FA379AA}" srcOrd="1" destOrd="0" presId="urn:microsoft.com/office/officeart/2008/layout/LinedList"/>
    <dgm:cxn modelId="{6A8CBE22-7316-45E8-BEF7-BDAEE350CEFB}" type="presParOf" srcId="{431A45D4-24E2-4CD6-9CCF-B741D1D43ED5}" destId="{7676D292-6CF2-4859-95A8-2608AEAA2B14}" srcOrd="2" destOrd="0" presId="urn:microsoft.com/office/officeart/2008/layout/LinedList"/>
    <dgm:cxn modelId="{21FF87A4-8645-4E4E-BF19-7C5094F8E81B}" type="presParOf" srcId="{431A45D4-24E2-4CD6-9CCF-B741D1D43ED5}" destId="{C2527BCC-BE26-4006-AAA6-71C7BFBA4EC3}" srcOrd="3" destOrd="0" presId="urn:microsoft.com/office/officeart/2008/layout/LinedList"/>
    <dgm:cxn modelId="{EACB29EF-B975-42FE-B501-9DD745505C78}" type="presParOf" srcId="{C2527BCC-BE26-4006-AAA6-71C7BFBA4EC3}" destId="{4C4011AA-76CD-41F9-8BAA-2694ECA01D0B}" srcOrd="0" destOrd="0" presId="urn:microsoft.com/office/officeart/2008/layout/LinedList"/>
    <dgm:cxn modelId="{6E71D9EE-0C49-4B01-806C-232EEEF0713F}" type="presParOf" srcId="{C2527BCC-BE26-4006-AAA6-71C7BFBA4EC3}" destId="{C91D8FEC-5441-400E-8A2D-E74D08D28DC6}" srcOrd="1" destOrd="0" presId="urn:microsoft.com/office/officeart/2008/layout/LinedList"/>
    <dgm:cxn modelId="{4857F3D2-F793-4356-93CC-049B1D715336}" type="presParOf" srcId="{431A45D4-24E2-4CD6-9CCF-B741D1D43ED5}" destId="{3EE74D00-B992-442E-8123-58F620C70CD8}" srcOrd="4" destOrd="0" presId="urn:microsoft.com/office/officeart/2008/layout/LinedList"/>
    <dgm:cxn modelId="{6A049946-5D0E-4885-893A-7973F0EE2B56}" type="presParOf" srcId="{431A45D4-24E2-4CD6-9CCF-B741D1D43ED5}" destId="{380A5243-A7B4-4ADB-B87A-D77FA05D0EFC}" srcOrd="5" destOrd="0" presId="urn:microsoft.com/office/officeart/2008/layout/LinedList"/>
    <dgm:cxn modelId="{82DD0F37-0D16-4F63-9D96-F614D07B846A}" type="presParOf" srcId="{380A5243-A7B4-4ADB-B87A-D77FA05D0EFC}" destId="{38D4E005-FEC7-41A1-A3C1-1AF7C099417A}" srcOrd="0" destOrd="0" presId="urn:microsoft.com/office/officeart/2008/layout/LinedList"/>
    <dgm:cxn modelId="{7E70ECE4-AF0B-4748-876D-9E957428E6CA}" type="presParOf" srcId="{380A5243-A7B4-4ADB-B87A-D77FA05D0EFC}" destId="{AD114086-4143-4A04-B960-3DFD100618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7D357-1706-4F0C-B8B6-8B7CABAEF86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D6C5A-37BA-4369-A98F-4199C46A5330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0D1C7-C5CF-4E64-8C07-D3B0C04CE11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Acessar o site :</a:t>
          </a:r>
          <a:endParaRPr lang="en-US" sz="1700" kern="1200"/>
        </a:p>
      </dsp:txBody>
      <dsp:txXfrm>
        <a:off x="93445" y="3018902"/>
        <a:ext cx="3206250" cy="720000"/>
      </dsp:txXfrm>
    </dsp:sp>
    <dsp:sp modelId="{4E936172-644D-4880-A67C-DDDF758EFBBF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55767-A3A6-48A3-AED0-2084F50E1D56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40E85-275C-4503-96DA-04019B3BCE84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>
              <a:hlinkClick xmlns:r="http://schemas.openxmlformats.org/officeDocument/2006/relationships" r:id="rId5"/>
            </a:rPr>
            <a:t>https://gitforwindows.org/</a:t>
          </a:r>
          <a:endParaRPr lang="en-US" sz="1700" kern="1200"/>
        </a:p>
      </dsp:txBody>
      <dsp:txXfrm>
        <a:off x="3860789" y="3018902"/>
        <a:ext cx="3206250" cy="720000"/>
      </dsp:txXfrm>
    </dsp:sp>
    <dsp:sp modelId="{26F62989-2554-4DB9-B486-8E04E9160D4A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2B74C-7FBC-44AA-8505-D047CEB9151E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4BB9E-8BD8-4CFF-BE86-DC55119E1D7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Instale na máquina.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66D22-9DA0-4383-83DD-399261A3734B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025A4-132D-4221-A979-312044F530B2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A7F99-6995-4AA1-A6EF-9395CE1BB0F1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Digite: </a:t>
          </a:r>
          <a:endParaRPr lang="en-US" sz="1400" kern="1200"/>
        </a:p>
      </dsp:txBody>
      <dsp:txXfrm>
        <a:off x="100682" y="2684598"/>
        <a:ext cx="2370489" cy="720000"/>
      </dsp:txXfrm>
    </dsp:sp>
    <dsp:sp modelId="{5E76ADA3-82CD-4D20-8E2F-A691281ED63C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275B8-98DF-46AD-860E-1755139AE9DD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F4E4C-8E71-4294-9807-BDC860A8FC72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Git config --global user.name “seunomenogit”</a:t>
          </a:r>
          <a:endParaRPr lang="en-US" sz="1400" kern="1200"/>
        </a:p>
      </dsp:txBody>
      <dsp:txXfrm>
        <a:off x="2886007" y="2684598"/>
        <a:ext cx="2370489" cy="720000"/>
      </dsp:txXfrm>
    </dsp:sp>
    <dsp:sp modelId="{B4BBCEF2-A842-4A41-B372-718CADC21301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F657A-5FF9-46A3-AEE0-5681E38D984F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68B8B-0178-4058-B269-520D85ED42A6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Git config --global user.email “coloqueseuemaildogit”</a:t>
          </a:r>
          <a:endParaRPr lang="en-US" sz="1400" kern="1200"/>
        </a:p>
      </dsp:txBody>
      <dsp:txXfrm>
        <a:off x="5671332" y="2684598"/>
        <a:ext cx="2370489" cy="720000"/>
      </dsp:txXfrm>
    </dsp:sp>
    <dsp:sp modelId="{F0DCA1AB-F05E-4081-AC64-C951F1C83846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AAFBD-371C-4BCE-B869-52FD13E24211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CA85C-75EA-4A80-9CB9-9BEAFEAA06AB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Git config list</a:t>
          </a:r>
          <a:endParaRPr lang="en-US" sz="1400" kern="1200"/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B5E99-6762-4032-BBDF-7D8545FE841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D1404-AB9F-47CC-AFF7-BFFFE752A228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remote add origin https://github.com/seugit/suapasta.git</a:t>
          </a:r>
        </a:p>
      </dsp:txBody>
      <dsp:txXfrm>
        <a:off x="0" y="2124"/>
        <a:ext cx="10515600" cy="1449029"/>
      </dsp:txXfrm>
    </dsp:sp>
    <dsp:sp modelId="{7676D292-6CF2-4859-95A8-2608AEAA2B1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011AA-76CD-41F9-8BAA-2694ECA01D0B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git branch -M main</a:t>
          </a:r>
        </a:p>
      </dsp:txBody>
      <dsp:txXfrm>
        <a:off x="0" y="1451154"/>
        <a:ext cx="10515600" cy="1449029"/>
      </dsp:txXfrm>
    </dsp:sp>
    <dsp:sp modelId="{3EE74D00-B992-442E-8123-58F620C70CD8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4E005-FEC7-41A1-A3C1-1AF7C099417A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git push -u origin main &lt; Pressione o enter&gt;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757E0-34DA-8208-309A-9B7CD1C35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91D82C-7A83-6188-A3C5-92095F0F8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75F4E-9FC8-D316-AF9D-512077E1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AAC9-DDC9-4D95-AEB8-5E78158E1C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89471-F8D2-EF30-B5DE-618762D9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29B82B-BD3C-0870-02B0-EF674B35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BFB1-490D-47AA-8841-ADC276D7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97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8EFAF-9BE5-9B88-6923-24BDEEE9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C35F85-9510-5479-BDCC-907C1DF9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00420-208E-DD21-2840-91B0048C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AAC9-DDC9-4D95-AEB8-5E78158E1C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F9BB3-FB2F-E99A-ACE1-B99B5A55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8CF66-9B0B-D3DF-45C4-592062B6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BFB1-490D-47AA-8841-ADC276D7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4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05FFE9-5184-EFAE-7808-F8BEF9BFF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30C038-1C14-621F-21DE-5D493416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8206C-A15B-D064-AC4A-B7847C9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AAC9-DDC9-4D95-AEB8-5E78158E1C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CC1831-7107-9AF1-5CD3-24D023CB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99319-40A1-56B5-141E-E1D54B3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BFB1-490D-47AA-8841-ADC276D7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8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B601-4266-0FB7-E6E5-4DB226E4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73B4E-7C32-82EF-6A14-861AFE0C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9F4740-B1D5-13D9-2F3B-C80434BA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AAC9-DDC9-4D95-AEB8-5E78158E1C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E9BAF-6116-F9B8-AA3A-CFD34C74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B160C-BAAB-CFB2-5392-23303CDD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BFB1-490D-47AA-8841-ADC276D7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72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CB2E-D87E-3DD7-66E4-B0C07480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B1681C-73A3-90DB-CC45-4A14F98B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06EC2-5969-2CE0-C0BB-9702347F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AAC9-DDC9-4D95-AEB8-5E78158E1C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8EF43-0B94-F267-8C12-F483E518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B5B9E5-1180-9039-066E-75D88305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BFB1-490D-47AA-8841-ADC276D7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9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4141A-E12F-A4BE-E9D4-FA9350B4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7D20E-21C3-4117-5F05-A11C29CB5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7FC9B5-DCFF-7E1E-9E83-677D9A3BF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1678DC-3808-30A1-54FE-F388A549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AAC9-DDC9-4D95-AEB8-5E78158E1C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125F03-EF2B-EF0A-EC94-4797F7FF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89C4B-6A0C-40A1-B82F-C4890A79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BFB1-490D-47AA-8841-ADC276D7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22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8634-B645-573D-172E-DBE44C7D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991212-6DE9-B8F0-31F9-02161288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109919-7229-9ECA-7816-41910313F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273E57-C137-BE9C-8D60-5D037DD1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82762F-F81F-A50B-F5D8-ADEDCFC03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FE79C5-6081-435A-BD30-CF2ED659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AAC9-DDC9-4D95-AEB8-5E78158E1C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A68F33-9175-A4F0-696F-62F3271A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B2E4AD-B9ED-84EF-87B7-604E56CF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BFB1-490D-47AA-8841-ADC276D7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14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4D961-015B-5E3F-B161-2D1E165A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4CFC72-F63E-21B2-0919-10680D53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AAC9-DDC9-4D95-AEB8-5E78158E1C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BDF8E2-52E1-AD30-C2B7-50482802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2A0F10-23BB-79E0-88F6-2C81285B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BFB1-490D-47AA-8841-ADC276D7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05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8DCD15-DA0D-B0CF-45B7-6DE69329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AAC9-DDC9-4D95-AEB8-5E78158E1C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AFA7B2-C06D-0448-1B55-B7BE4699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928F60-5EB4-3C5D-E667-CE170E7B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BFB1-490D-47AA-8841-ADC276D7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8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F7A59-20DE-9373-5682-6D3452C8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2B755-A267-B5C0-C08E-8EA7570D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6DFCF8-D1CD-5A4D-D337-FC30E1E1C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BC0E5F-A23D-40BF-AF35-43181EC0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AAC9-DDC9-4D95-AEB8-5E78158E1C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03EE1-3E27-D543-33B6-1DCB58D7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32708A-BD2A-EA9E-288C-3D5170AF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BFB1-490D-47AA-8841-ADC276D7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1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6DC96-EB3C-155D-71A8-E03C7F3C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60790-B5A4-BB89-5A5C-82CB95E80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353B4A-DC47-E63E-FFF3-CC036D752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F8C2D0-2DB6-01B5-889F-25D1FB43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AAC9-DDC9-4D95-AEB8-5E78158E1C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B06FF2-B7AB-298F-C11A-538676F2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F0D79A-021B-90DF-0C91-9BADEB1C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BFB1-490D-47AA-8841-ADC276D7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7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FB745B-F01C-8672-D45D-C0F7ED2F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8EF5FD-F88E-3C55-5A7E-D4FB6009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51006-555F-F5FB-FE17-2AF61BD54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9AAC9-DDC9-4D95-AEB8-5E78158E1C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289A4D-1942-B886-D029-98DC3B6B9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719D6-CDEE-F2CA-F985-2E4A16BFE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CBFB1-490D-47AA-8841-ADC276D79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79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2AFAC7-FFA1-8869-3BE5-911C9CC9D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Versionamento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58F8B-FF37-5704-4275-982219612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Aula de Instalação do </a:t>
            </a:r>
            <a:r>
              <a:rPr lang="pt-BR" dirty="0" err="1"/>
              <a:t>Git</a:t>
            </a:r>
            <a:r>
              <a:rPr lang="pt-BR" dirty="0"/>
              <a:t> na sua maquina</a:t>
            </a:r>
          </a:p>
        </p:txBody>
      </p:sp>
    </p:spTree>
    <p:extLst>
      <p:ext uri="{BB962C8B-B14F-4D97-AF65-F5344CB8AC3E}">
        <p14:creationId xmlns:p14="http://schemas.microsoft.com/office/powerpoint/2010/main" val="270757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0A3C22-D079-5B01-9426-8D8AD1D5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/>
              <a:t>Adicionar os arquivos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30E70-DFBE-5560-9686-D12B7928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/>
              <a:t>Git add .</a:t>
            </a:r>
          </a:p>
          <a:p>
            <a:endParaRPr lang="pt-BR" sz="2200"/>
          </a:p>
        </p:txBody>
      </p:sp>
      <p:pic>
        <p:nvPicPr>
          <p:cNvPr id="5" name="Picture 4" descr="Close de um teclado de calculadora">
            <a:extLst>
              <a:ext uri="{FF2B5EF4-FFF2-40B4-BE49-F238E27FC236}">
                <a16:creationId xmlns:a16="http://schemas.microsoft.com/office/drawing/2014/main" id="{0AAEADAA-3028-C4E7-7B63-A7C716B75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7" r="200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807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10DD67-EEE7-8798-0B8C-5D98C1F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4200"/>
              <a:t>Subir os arquivos para o repositório (comitar)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7BF0B7-3856-2D32-1142-C53E08C5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/>
              <a:t>Git commit – m “escreva uma mensagem”</a:t>
            </a:r>
          </a:p>
        </p:txBody>
      </p:sp>
      <p:pic>
        <p:nvPicPr>
          <p:cNvPr id="5" name="Picture 4" descr="Arquivos em pastas">
            <a:extLst>
              <a:ext uri="{FF2B5EF4-FFF2-40B4-BE49-F238E27FC236}">
                <a16:creationId xmlns:a16="http://schemas.microsoft.com/office/drawing/2014/main" id="{4F243CD7-A293-92D7-4628-07C51FD78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4" r="1570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9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5E15DD-7407-DF04-CC81-F3CAA914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pt-BR" sz="3200"/>
              <a:t>Abra o git hub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E0C326-D2E6-F109-B577-554E70DD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/>
              <a:t>Crie um repositório</a:t>
            </a:r>
          </a:p>
          <a:p>
            <a:pPr marL="0" indent="0">
              <a:buNone/>
            </a:pPr>
            <a:endParaRPr lang="pt-BR" sz="1800"/>
          </a:p>
          <a:p>
            <a:pPr marL="0" indent="0">
              <a:buNone/>
            </a:pPr>
            <a:r>
              <a:rPr lang="pt-BR" sz="1800"/>
              <a:t>Depois de Criado copie a 2º opção de instruções</a:t>
            </a:r>
          </a:p>
        </p:txBody>
      </p:sp>
      <p:pic>
        <p:nvPicPr>
          <p:cNvPr id="5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B78E34B-024F-424A-6A0D-AF241A111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8" y="2992790"/>
            <a:ext cx="11164824" cy="153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2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3A42A-E06D-53D8-503B-B586A572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 no </a:t>
            </a:r>
            <a:r>
              <a:rPr lang="pt-BR" dirty="0" err="1"/>
              <a:t>cmd</a:t>
            </a:r>
            <a:endParaRPr lang="pt-BR" dirty="0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28E3F984-75F2-C0E2-0243-F3181E6C3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8960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64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6DB941-D7B9-D5AD-9D8A-3BB89927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Instalar o Git hub nas maquinas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3EFB959-FC60-85AA-3EDC-34C13AF69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2135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29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lha de arquivos">
            <a:extLst>
              <a:ext uri="{FF2B5EF4-FFF2-40B4-BE49-F238E27FC236}">
                <a16:creationId xmlns:a16="http://schemas.microsoft.com/office/drawing/2014/main" id="{339F462D-2FA2-F7F2-929E-B7935B754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02" r="18832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E3DA7-7AFA-A84D-4759-9CB717AC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pt-BR" sz="4000"/>
              <a:t>Crie uma pasta na raiz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A618E-5781-E1BD-8BA6-DBFF27AB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pt-BR" sz="2000"/>
              <a:t>C:\aula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0094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em tela de fundo clara">
            <a:extLst>
              <a:ext uri="{FF2B5EF4-FFF2-40B4-BE49-F238E27FC236}">
                <a16:creationId xmlns:a16="http://schemas.microsoft.com/office/drawing/2014/main" id="{D2C1349D-D434-59EB-FD39-BC2AA7971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07" r="7227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F4C44F-4558-411F-C50E-56C5A75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pt-BR" sz="4000"/>
              <a:t>Abra o cmd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C399FA-6780-7C33-AE94-4B871F8F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pt-BR" sz="2000"/>
              <a:t>Clique na lupa e escreva cmd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03366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AC5890-31D0-6992-A7E3-50022CF1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Configure seu git no window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E7ABB5F-F9F2-B602-ADC8-CD007AB2C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294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23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s de pizza 3D arte">
            <a:extLst>
              <a:ext uri="{FF2B5EF4-FFF2-40B4-BE49-F238E27FC236}">
                <a16:creationId xmlns:a16="http://schemas.microsoft.com/office/drawing/2014/main" id="{07E921B2-B0F6-C533-D815-5ED34BDE3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8" b="8023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B5BDD7-647B-4E52-CB58-43BBC370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pt-BR" sz="3600"/>
              <a:t>Abra sua pasta no cmd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80B99-2C49-3870-5B39-0D32C734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pt-BR" sz="2000"/>
              <a:t>Digite</a:t>
            </a:r>
          </a:p>
          <a:p>
            <a:r>
              <a:rPr lang="pt-BR" sz="2000"/>
              <a:t>Cd..</a:t>
            </a:r>
          </a:p>
          <a:p>
            <a:r>
              <a:rPr lang="pt-BR" sz="2000"/>
              <a:t>Cd..</a:t>
            </a:r>
          </a:p>
          <a:p>
            <a:r>
              <a:rPr lang="pt-BR" sz="2000"/>
              <a:t>Cd\nomedasuapasta</a:t>
            </a:r>
          </a:p>
        </p:txBody>
      </p:sp>
    </p:spTree>
    <p:extLst>
      <p:ext uri="{BB962C8B-B14F-4D97-AF65-F5344CB8AC3E}">
        <p14:creationId xmlns:p14="http://schemas.microsoft.com/office/powerpoint/2010/main" val="61930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B51C33-177A-3648-25D0-5C2C1C8E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Crie um arquivo no txt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FEA656-E830-1582-8163-039D56E3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Abra o bloco de notas e digite alguma coisa. Salve na pasta do seu git hub.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lhas de papelão">
            <a:extLst>
              <a:ext uri="{FF2B5EF4-FFF2-40B4-BE49-F238E27FC236}">
                <a16:creationId xmlns:a16="http://schemas.microsoft.com/office/drawing/2014/main" id="{AA72C210-EFBB-A220-FCC0-CFEDF3D2D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4" r="983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209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erramentas de trabalho em uma tela de fundo vermelha">
            <a:extLst>
              <a:ext uri="{FF2B5EF4-FFF2-40B4-BE49-F238E27FC236}">
                <a16:creationId xmlns:a16="http://schemas.microsoft.com/office/drawing/2014/main" id="{FAE971B5-244E-04F3-A6E9-6C8B59104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7BB44-AF3F-FE2E-A3C2-60EBF888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Inicializar seu repositorio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D2581-DC21-0F37-ECB2-4A901B611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2000"/>
              <a:t>Git init</a:t>
            </a:r>
          </a:p>
        </p:txBody>
      </p:sp>
    </p:spTree>
    <p:extLst>
      <p:ext uri="{BB962C8B-B14F-4D97-AF65-F5344CB8AC3E}">
        <p14:creationId xmlns:p14="http://schemas.microsoft.com/office/powerpoint/2010/main" val="58498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6D08BB-B019-8A23-82D7-A4219658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/>
              <a:t>Verificar o status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AB3477-7112-63E1-8859-A24A815DB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/>
              <a:t>Git status</a:t>
            </a:r>
          </a:p>
        </p:txBody>
      </p:sp>
      <p:pic>
        <p:nvPicPr>
          <p:cNvPr id="5" name="Picture 4" descr="Caneta colocada na parte superior de uma linha de assinatura">
            <a:extLst>
              <a:ext uri="{FF2B5EF4-FFF2-40B4-BE49-F238E27FC236}">
                <a16:creationId xmlns:a16="http://schemas.microsoft.com/office/drawing/2014/main" id="{3001F0FF-63F4-5E7F-D2A3-9E8D5F5C5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5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196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Tema do Office</vt:lpstr>
      <vt:lpstr>Versionamento </vt:lpstr>
      <vt:lpstr>Instalar o Git hub nas maquinas</vt:lpstr>
      <vt:lpstr>Crie uma pasta na raiz</vt:lpstr>
      <vt:lpstr>Abra o cmd</vt:lpstr>
      <vt:lpstr>Configure seu git no window</vt:lpstr>
      <vt:lpstr>Abra sua pasta no cmd</vt:lpstr>
      <vt:lpstr>Crie um arquivo no txt</vt:lpstr>
      <vt:lpstr>Inicializar seu repositorio</vt:lpstr>
      <vt:lpstr>Verificar o status</vt:lpstr>
      <vt:lpstr>Adicionar os arquivos</vt:lpstr>
      <vt:lpstr>Subir os arquivos para o repositório (comitar) </vt:lpstr>
      <vt:lpstr>Abra o git hub</vt:lpstr>
      <vt:lpstr>Cole no cmd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Versionamento </dc:title>
  <dc:creator>Eliane Ribeiro</dc:creator>
  <cp:lastModifiedBy>Eliane Ribeiro</cp:lastModifiedBy>
  <cp:revision>1</cp:revision>
  <dcterms:created xsi:type="dcterms:W3CDTF">2024-03-21T12:22:03Z</dcterms:created>
  <dcterms:modified xsi:type="dcterms:W3CDTF">2024-03-21T12:36:29Z</dcterms:modified>
</cp:coreProperties>
</file>