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2EC268-A7CB-462E-A440-BF7D2D8C50D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FB60E177-F716-424E-9D9E-DA4824535E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1644A2AB-8489-4833-9178-64D087492493}"/>
              </a:ext>
            </a:extLst>
          </p:cNvPr>
          <p:cNvSpPr>
            <a:spLocks noGrp="1"/>
          </p:cNvSpPr>
          <p:nvPr>
            <p:ph type="dt" sz="half" idx="10"/>
          </p:nvPr>
        </p:nvSpPr>
        <p:spPr/>
        <p:txBody>
          <a:bodyPr/>
          <a:lstStyle/>
          <a:p>
            <a:fld id="{ACF4A42D-2D4A-46AE-BF51-9BDE3A57AB07}" type="datetimeFigureOut">
              <a:rPr lang="es-CO" smtClean="0"/>
              <a:t>30/11/2022</a:t>
            </a:fld>
            <a:endParaRPr lang="es-CO"/>
          </a:p>
        </p:txBody>
      </p:sp>
      <p:sp>
        <p:nvSpPr>
          <p:cNvPr id="5" name="Marcador de pie de página 4">
            <a:extLst>
              <a:ext uri="{FF2B5EF4-FFF2-40B4-BE49-F238E27FC236}">
                <a16:creationId xmlns:a16="http://schemas.microsoft.com/office/drawing/2014/main" id="{BA18BDC7-0E9F-4FAC-B326-60F5EC54E22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97FC2CC-0342-44AB-8A20-C1FB4E3B03A7}"/>
              </a:ext>
            </a:extLst>
          </p:cNvPr>
          <p:cNvSpPr>
            <a:spLocks noGrp="1"/>
          </p:cNvSpPr>
          <p:nvPr>
            <p:ph type="sldNum" sz="quarter" idx="12"/>
          </p:nvPr>
        </p:nvSpPr>
        <p:spPr/>
        <p:txBody>
          <a:bodyPr/>
          <a:lstStyle/>
          <a:p>
            <a:fld id="{B0F7E267-3F90-4285-9C86-9CC36F319452}" type="slidenum">
              <a:rPr lang="es-CO" smtClean="0"/>
              <a:t>‹Nº›</a:t>
            </a:fld>
            <a:endParaRPr lang="es-CO"/>
          </a:p>
        </p:txBody>
      </p:sp>
    </p:spTree>
    <p:extLst>
      <p:ext uri="{BB962C8B-B14F-4D97-AF65-F5344CB8AC3E}">
        <p14:creationId xmlns:p14="http://schemas.microsoft.com/office/powerpoint/2010/main" val="6559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07CF66-4ADD-413E-AAC4-567353DB351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4B49B764-6A64-4621-BDA3-EFBA3F1BEC8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182B3B8-D860-4CE7-AD85-6417152F9233}"/>
              </a:ext>
            </a:extLst>
          </p:cNvPr>
          <p:cNvSpPr>
            <a:spLocks noGrp="1"/>
          </p:cNvSpPr>
          <p:nvPr>
            <p:ph type="dt" sz="half" idx="10"/>
          </p:nvPr>
        </p:nvSpPr>
        <p:spPr/>
        <p:txBody>
          <a:bodyPr/>
          <a:lstStyle/>
          <a:p>
            <a:fld id="{ACF4A42D-2D4A-46AE-BF51-9BDE3A57AB07}" type="datetimeFigureOut">
              <a:rPr lang="es-CO" smtClean="0"/>
              <a:t>30/11/2022</a:t>
            </a:fld>
            <a:endParaRPr lang="es-CO"/>
          </a:p>
        </p:txBody>
      </p:sp>
      <p:sp>
        <p:nvSpPr>
          <p:cNvPr id="5" name="Marcador de pie de página 4">
            <a:extLst>
              <a:ext uri="{FF2B5EF4-FFF2-40B4-BE49-F238E27FC236}">
                <a16:creationId xmlns:a16="http://schemas.microsoft.com/office/drawing/2014/main" id="{AEB4F6A8-2C9B-486C-8CD5-757799D9E94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EEAA2B3-B3E8-4318-8CBB-82B6012B79A5}"/>
              </a:ext>
            </a:extLst>
          </p:cNvPr>
          <p:cNvSpPr>
            <a:spLocks noGrp="1"/>
          </p:cNvSpPr>
          <p:nvPr>
            <p:ph type="sldNum" sz="quarter" idx="12"/>
          </p:nvPr>
        </p:nvSpPr>
        <p:spPr/>
        <p:txBody>
          <a:bodyPr/>
          <a:lstStyle/>
          <a:p>
            <a:fld id="{B0F7E267-3F90-4285-9C86-9CC36F319452}" type="slidenum">
              <a:rPr lang="es-CO" smtClean="0"/>
              <a:t>‹Nº›</a:t>
            </a:fld>
            <a:endParaRPr lang="es-CO"/>
          </a:p>
        </p:txBody>
      </p:sp>
    </p:spTree>
    <p:extLst>
      <p:ext uri="{BB962C8B-B14F-4D97-AF65-F5344CB8AC3E}">
        <p14:creationId xmlns:p14="http://schemas.microsoft.com/office/powerpoint/2010/main" val="1887700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823D8E4-AB17-4BCD-87E6-D0C3A7662A2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2E8DB841-5274-45C5-8892-30D0217F7BE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C556D57-7CCD-4B16-A57A-334933DC6581}"/>
              </a:ext>
            </a:extLst>
          </p:cNvPr>
          <p:cNvSpPr>
            <a:spLocks noGrp="1"/>
          </p:cNvSpPr>
          <p:nvPr>
            <p:ph type="dt" sz="half" idx="10"/>
          </p:nvPr>
        </p:nvSpPr>
        <p:spPr/>
        <p:txBody>
          <a:bodyPr/>
          <a:lstStyle/>
          <a:p>
            <a:fld id="{ACF4A42D-2D4A-46AE-BF51-9BDE3A57AB07}" type="datetimeFigureOut">
              <a:rPr lang="es-CO" smtClean="0"/>
              <a:t>30/11/2022</a:t>
            </a:fld>
            <a:endParaRPr lang="es-CO"/>
          </a:p>
        </p:txBody>
      </p:sp>
      <p:sp>
        <p:nvSpPr>
          <p:cNvPr id="5" name="Marcador de pie de página 4">
            <a:extLst>
              <a:ext uri="{FF2B5EF4-FFF2-40B4-BE49-F238E27FC236}">
                <a16:creationId xmlns:a16="http://schemas.microsoft.com/office/drawing/2014/main" id="{2C850870-8729-49C0-AA51-42A23CD2EFA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CA61B6-A1C1-42E2-8588-7C6DC4CF2F72}"/>
              </a:ext>
            </a:extLst>
          </p:cNvPr>
          <p:cNvSpPr>
            <a:spLocks noGrp="1"/>
          </p:cNvSpPr>
          <p:nvPr>
            <p:ph type="sldNum" sz="quarter" idx="12"/>
          </p:nvPr>
        </p:nvSpPr>
        <p:spPr/>
        <p:txBody>
          <a:bodyPr/>
          <a:lstStyle/>
          <a:p>
            <a:fld id="{B0F7E267-3F90-4285-9C86-9CC36F319452}" type="slidenum">
              <a:rPr lang="es-CO" smtClean="0"/>
              <a:t>‹Nº›</a:t>
            </a:fld>
            <a:endParaRPr lang="es-CO"/>
          </a:p>
        </p:txBody>
      </p:sp>
    </p:spTree>
    <p:extLst>
      <p:ext uri="{BB962C8B-B14F-4D97-AF65-F5344CB8AC3E}">
        <p14:creationId xmlns:p14="http://schemas.microsoft.com/office/powerpoint/2010/main" val="885196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8F358E-9990-4DC8-9ED6-0EED82F4DDF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FACF167-36C9-4F25-8BCD-906D48C18FD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7850755-EE2C-494A-AF60-33D54CBE446C}"/>
              </a:ext>
            </a:extLst>
          </p:cNvPr>
          <p:cNvSpPr>
            <a:spLocks noGrp="1"/>
          </p:cNvSpPr>
          <p:nvPr>
            <p:ph type="dt" sz="half" idx="10"/>
          </p:nvPr>
        </p:nvSpPr>
        <p:spPr/>
        <p:txBody>
          <a:bodyPr/>
          <a:lstStyle/>
          <a:p>
            <a:fld id="{ACF4A42D-2D4A-46AE-BF51-9BDE3A57AB07}" type="datetimeFigureOut">
              <a:rPr lang="es-CO" smtClean="0"/>
              <a:t>30/11/2022</a:t>
            </a:fld>
            <a:endParaRPr lang="es-CO"/>
          </a:p>
        </p:txBody>
      </p:sp>
      <p:sp>
        <p:nvSpPr>
          <p:cNvPr id="5" name="Marcador de pie de página 4">
            <a:extLst>
              <a:ext uri="{FF2B5EF4-FFF2-40B4-BE49-F238E27FC236}">
                <a16:creationId xmlns:a16="http://schemas.microsoft.com/office/drawing/2014/main" id="{1E04F09E-E6C0-4EC9-8463-299A26043AA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917707C-B2A1-4904-97CF-DB55C8EC7E85}"/>
              </a:ext>
            </a:extLst>
          </p:cNvPr>
          <p:cNvSpPr>
            <a:spLocks noGrp="1"/>
          </p:cNvSpPr>
          <p:nvPr>
            <p:ph type="sldNum" sz="quarter" idx="12"/>
          </p:nvPr>
        </p:nvSpPr>
        <p:spPr/>
        <p:txBody>
          <a:bodyPr/>
          <a:lstStyle/>
          <a:p>
            <a:fld id="{B0F7E267-3F90-4285-9C86-9CC36F319452}" type="slidenum">
              <a:rPr lang="es-CO" smtClean="0"/>
              <a:t>‹Nº›</a:t>
            </a:fld>
            <a:endParaRPr lang="es-CO"/>
          </a:p>
        </p:txBody>
      </p:sp>
    </p:spTree>
    <p:extLst>
      <p:ext uri="{BB962C8B-B14F-4D97-AF65-F5344CB8AC3E}">
        <p14:creationId xmlns:p14="http://schemas.microsoft.com/office/powerpoint/2010/main" val="3369897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D2B2ED-4CCA-4C70-99EF-006F1E294E8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C35DDCDB-12DA-476E-80F0-DF50B58E41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779B017-543C-4147-9E4C-196AE0152100}"/>
              </a:ext>
            </a:extLst>
          </p:cNvPr>
          <p:cNvSpPr>
            <a:spLocks noGrp="1"/>
          </p:cNvSpPr>
          <p:nvPr>
            <p:ph type="dt" sz="half" idx="10"/>
          </p:nvPr>
        </p:nvSpPr>
        <p:spPr/>
        <p:txBody>
          <a:bodyPr/>
          <a:lstStyle/>
          <a:p>
            <a:fld id="{ACF4A42D-2D4A-46AE-BF51-9BDE3A57AB07}" type="datetimeFigureOut">
              <a:rPr lang="es-CO" smtClean="0"/>
              <a:t>30/11/2022</a:t>
            </a:fld>
            <a:endParaRPr lang="es-CO"/>
          </a:p>
        </p:txBody>
      </p:sp>
      <p:sp>
        <p:nvSpPr>
          <p:cNvPr id="5" name="Marcador de pie de página 4">
            <a:extLst>
              <a:ext uri="{FF2B5EF4-FFF2-40B4-BE49-F238E27FC236}">
                <a16:creationId xmlns:a16="http://schemas.microsoft.com/office/drawing/2014/main" id="{49A01622-987B-4D28-8524-4C9AED3779A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A9FA457-104E-42DD-AF2C-20272FFDEE55}"/>
              </a:ext>
            </a:extLst>
          </p:cNvPr>
          <p:cNvSpPr>
            <a:spLocks noGrp="1"/>
          </p:cNvSpPr>
          <p:nvPr>
            <p:ph type="sldNum" sz="quarter" idx="12"/>
          </p:nvPr>
        </p:nvSpPr>
        <p:spPr/>
        <p:txBody>
          <a:bodyPr/>
          <a:lstStyle/>
          <a:p>
            <a:fld id="{B0F7E267-3F90-4285-9C86-9CC36F319452}" type="slidenum">
              <a:rPr lang="es-CO" smtClean="0"/>
              <a:t>‹Nº›</a:t>
            </a:fld>
            <a:endParaRPr lang="es-CO"/>
          </a:p>
        </p:txBody>
      </p:sp>
    </p:spTree>
    <p:extLst>
      <p:ext uri="{BB962C8B-B14F-4D97-AF65-F5344CB8AC3E}">
        <p14:creationId xmlns:p14="http://schemas.microsoft.com/office/powerpoint/2010/main" val="4106777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9EA89D-F667-4729-BBF0-0DF0053D5E0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D3A3C224-0792-46DA-852D-3A7C3C593B4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F8CDB6B3-5114-48BD-8EC0-12CDE044E3E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463F1DFC-1907-4DC9-8808-214982DFF8FF}"/>
              </a:ext>
            </a:extLst>
          </p:cNvPr>
          <p:cNvSpPr>
            <a:spLocks noGrp="1"/>
          </p:cNvSpPr>
          <p:nvPr>
            <p:ph type="dt" sz="half" idx="10"/>
          </p:nvPr>
        </p:nvSpPr>
        <p:spPr/>
        <p:txBody>
          <a:bodyPr/>
          <a:lstStyle/>
          <a:p>
            <a:fld id="{ACF4A42D-2D4A-46AE-BF51-9BDE3A57AB07}" type="datetimeFigureOut">
              <a:rPr lang="es-CO" smtClean="0"/>
              <a:t>30/11/2022</a:t>
            </a:fld>
            <a:endParaRPr lang="es-CO"/>
          </a:p>
        </p:txBody>
      </p:sp>
      <p:sp>
        <p:nvSpPr>
          <p:cNvPr id="6" name="Marcador de pie de página 5">
            <a:extLst>
              <a:ext uri="{FF2B5EF4-FFF2-40B4-BE49-F238E27FC236}">
                <a16:creationId xmlns:a16="http://schemas.microsoft.com/office/drawing/2014/main" id="{AFA37C1B-287F-4E45-BD21-92B0E03EB868}"/>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56E49F93-3D7B-4D68-9EDC-C769F28AB7D4}"/>
              </a:ext>
            </a:extLst>
          </p:cNvPr>
          <p:cNvSpPr>
            <a:spLocks noGrp="1"/>
          </p:cNvSpPr>
          <p:nvPr>
            <p:ph type="sldNum" sz="quarter" idx="12"/>
          </p:nvPr>
        </p:nvSpPr>
        <p:spPr/>
        <p:txBody>
          <a:bodyPr/>
          <a:lstStyle/>
          <a:p>
            <a:fld id="{B0F7E267-3F90-4285-9C86-9CC36F319452}" type="slidenum">
              <a:rPr lang="es-CO" smtClean="0"/>
              <a:t>‹Nº›</a:t>
            </a:fld>
            <a:endParaRPr lang="es-CO"/>
          </a:p>
        </p:txBody>
      </p:sp>
    </p:spTree>
    <p:extLst>
      <p:ext uri="{BB962C8B-B14F-4D97-AF65-F5344CB8AC3E}">
        <p14:creationId xmlns:p14="http://schemas.microsoft.com/office/powerpoint/2010/main" val="536911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8D0654-9567-4311-9FF5-029FFD05209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54F900F2-F983-421A-8DB3-DFAAC15A8B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BE30BC8-165A-4C79-A068-6D544E1403B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613987EC-F874-4412-AA99-B0A63FDDCD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6A497B9-EAAC-469C-92D3-6819D035693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411D0F20-25EA-4E67-B3B7-1881B5387DD6}"/>
              </a:ext>
            </a:extLst>
          </p:cNvPr>
          <p:cNvSpPr>
            <a:spLocks noGrp="1"/>
          </p:cNvSpPr>
          <p:nvPr>
            <p:ph type="dt" sz="half" idx="10"/>
          </p:nvPr>
        </p:nvSpPr>
        <p:spPr/>
        <p:txBody>
          <a:bodyPr/>
          <a:lstStyle/>
          <a:p>
            <a:fld id="{ACF4A42D-2D4A-46AE-BF51-9BDE3A57AB07}" type="datetimeFigureOut">
              <a:rPr lang="es-CO" smtClean="0"/>
              <a:t>30/11/2022</a:t>
            </a:fld>
            <a:endParaRPr lang="es-CO"/>
          </a:p>
        </p:txBody>
      </p:sp>
      <p:sp>
        <p:nvSpPr>
          <p:cNvPr id="8" name="Marcador de pie de página 7">
            <a:extLst>
              <a:ext uri="{FF2B5EF4-FFF2-40B4-BE49-F238E27FC236}">
                <a16:creationId xmlns:a16="http://schemas.microsoft.com/office/drawing/2014/main" id="{4014204D-2B7B-43AB-920E-4A06424D0C51}"/>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88003F5E-C19B-43C8-BE32-2BC01DBC3BF9}"/>
              </a:ext>
            </a:extLst>
          </p:cNvPr>
          <p:cNvSpPr>
            <a:spLocks noGrp="1"/>
          </p:cNvSpPr>
          <p:nvPr>
            <p:ph type="sldNum" sz="quarter" idx="12"/>
          </p:nvPr>
        </p:nvSpPr>
        <p:spPr/>
        <p:txBody>
          <a:bodyPr/>
          <a:lstStyle/>
          <a:p>
            <a:fld id="{B0F7E267-3F90-4285-9C86-9CC36F319452}" type="slidenum">
              <a:rPr lang="es-CO" smtClean="0"/>
              <a:t>‹Nº›</a:t>
            </a:fld>
            <a:endParaRPr lang="es-CO"/>
          </a:p>
        </p:txBody>
      </p:sp>
    </p:spTree>
    <p:extLst>
      <p:ext uri="{BB962C8B-B14F-4D97-AF65-F5344CB8AC3E}">
        <p14:creationId xmlns:p14="http://schemas.microsoft.com/office/powerpoint/2010/main" val="2060244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9FB8E-3822-43CE-8939-1FFCAB1EEE0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65CF2F4D-86AA-4902-856F-B1D17BBEB66A}"/>
              </a:ext>
            </a:extLst>
          </p:cNvPr>
          <p:cNvSpPr>
            <a:spLocks noGrp="1"/>
          </p:cNvSpPr>
          <p:nvPr>
            <p:ph type="dt" sz="half" idx="10"/>
          </p:nvPr>
        </p:nvSpPr>
        <p:spPr/>
        <p:txBody>
          <a:bodyPr/>
          <a:lstStyle/>
          <a:p>
            <a:fld id="{ACF4A42D-2D4A-46AE-BF51-9BDE3A57AB07}" type="datetimeFigureOut">
              <a:rPr lang="es-CO" smtClean="0"/>
              <a:t>30/11/2022</a:t>
            </a:fld>
            <a:endParaRPr lang="es-CO"/>
          </a:p>
        </p:txBody>
      </p:sp>
      <p:sp>
        <p:nvSpPr>
          <p:cNvPr id="4" name="Marcador de pie de página 3">
            <a:extLst>
              <a:ext uri="{FF2B5EF4-FFF2-40B4-BE49-F238E27FC236}">
                <a16:creationId xmlns:a16="http://schemas.microsoft.com/office/drawing/2014/main" id="{8FADA82E-5FA9-4F9D-885E-AF60D6200D20}"/>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0A4F366A-8319-462A-B136-260F704FC8B8}"/>
              </a:ext>
            </a:extLst>
          </p:cNvPr>
          <p:cNvSpPr>
            <a:spLocks noGrp="1"/>
          </p:cNvSpPr>
          <p:nvPr>
            <p:ph type="sldNum" sz="quarter" idx="12"/>
          </p:nvPr>
        </p:nvSpPr>
        <p:spPr/>
        <p:txBody>
          <a:bodyPr/>
          <a:lstStyle/>
          <a:p>
            <a:fld id="{B0F7E267-3F90-4285-9C86-9CC36F319452}" type="slidenum">
              <a:rPr lang="es-CO" smtClean="0"/>
              <a:t>‹Nº›</a:t>
            </a:fld>
            <a:endParaRPr lang="es-CO"/>
          </a:p>
        </p:txBody>
      </p:sp>
    </p:spTree>
    <p:extLst>
      <p:ext uri="{BB962C8B-B14F-4D97-AF65-F5344CB8AC3E}">
        <p14:creationId xmlns:p14="http://schemas.microsoft.com/office/powerpoint/2010/main" val="3926217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CE87D14-5138-40E6-BEA2-84F702752ABE}"/>
              </a:ext>
            </a:extLst>
          </p:cNvPr>
          <p:cNvSpPr>
            <a:spLocks noGrp="1"/>
          </p:cNvSpPr>
          <p:nvPr>
            <p:ph type="dt" sz="half" idx="10"/>
          </p:nvPr>
        </p:nvSpPr>
        <p:spPr/>
        <p:txBody>
          <a:bodyPr/>
          <a:lstStyle/>
          <a:p>
            <a:fld id="{ACF4A42D-2D4A-46AE-BF51-9BDE3A57AB07}" type="datetimeFigureOut">
              <a:rPr lang="es-CO" smtClean="0"/>
              <a:t>30/11/2022</a:t>
            </a:fld>
            <a:endParaRPr lang="es-CO"/>
          </a:p>
        </p:txBody>
      </p:sp>
      <p:sp>
        <p:nvSpPr>
          <p:cNvPr id="3" name="Marcador de pie de página 2">
            <a:extLst>
              <a:ext uri="{FF2B5EF4-FFF2-40B4-BE49-F238E27FC236}">
                <a16:creationId xmlns:a16="http://schemas.microsoft.com/office/drawing/2014/main" id="{4E86C47B-9736-47D1-88AA-46AB9C36011E}"/>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5247E60D-43CD-4690-8AF2-A8F9881D3E89}"/>
              </a:ext>
            </a:extLst>
          </p:cNvPr>
          <p:cNvSpPr>
            <a:spLocks noGrp="1"/>
          </p:cNvSpPr>
          <p:nvPr>
            <p:ph type="sldNum" sz="quarter" idx="12"/>
          </p:nvPr>
        </p:nvSpPr>
        <p:spPr/>
        <p:txBody>
          <a:bodyPr/>
          <a:lstStyle/>
          <a:p>
            <a:fld id="{B0F7E267-3F90-4285-9C86-9CC36F319452}" type="slidenum">
              <a:rPr lang="es-CO" smtClean="0"/>
              <a:t>‹Nº›</a:t>
            </a:fld>
            <a:endParaRPr lang="es-CO"/>
          </a:p>
        </p:txBody>
      </p:sp>
    </p:spTree>
    <p:extLst>
      <p:ext uri="{BB962C8B-B14F-4D97-AF65-F5344CB8AC3E}">
        <p14:creationId xmlns:p14="http://schemas.microsoft.com/office/powerpoint/2010/main" val="3074519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241FE1-E109-41D6-B4B5-17CC394F1B6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C1F38813-A061-4B1D-B3D8-EEF947F03C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09117B0B-3C62-4006-B468-802124422B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D0482B1-50D7-4146-A02E-0734483BAD66}"/>
              </a:ext>
            </a:extLst>
          </p:cNvPr>
          <p:cNvSpPr>
            <a:spLocks noGrp="1"/>
          </p:cNvSpPr>
          <p:nvPr>
            <p:ph type="dt" sz="half" idx="10"/>
          </p:nvPr>
        </p:nvSpPr>
        <p:spPr/>
        <p:txBody>
          <a:bodyPr/>
          <a:lstStyle/>
          <a:p>
            <a:fld id="{ACF4A42D-2D4A-46AE-BF51-9BDE3A57AB07}" type="datetimeFigureOut">
              <a:rPr lang="es-CO" smtClean="0"/>
              <a:t>30/11/2022</a:t>
            </a:fld>
            <a:endParaRPr lang="es-CO"/>
          </a:p>
        </p:txBody>
      </p:sp>
      <p:sp>
        <p:nvSpPr>
          <p:cNvPr id="6" name="Marcador de pie de página 5">
            <a:extLst>
              <a:ext uri="{FF2B5EF4-FFF2-40B4-BE49-F238E27FC236}">
                <a16:creationId xmlns:a16="http://schemas.microsoft.com/office/drawing/2014/main" id="{B295FAB0-1BC5-4C2F-8E27-F80C2FE32014}"/>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0C4CADC6-C752-4D7A-8616-1CE0DE99F3C8}"/>
              </a:ext>
            </a:extLst>
          </p:cNvPr>
          <p:cNvSpPr>
            <a:spLocks noGrp="1"/>
          </p:cNvSpPr>
          <p:nvPr>
            <p:ph type="sldNum" sz="quarter" idx="12"/>
          </p:nvPr>
        </p:nvSpPr>
        <p:spPr/>
        <p:txBody>
          <a:bodyPr/>
          <a:lstStyle/>
          <a:p>
            <a:fld id="{B0F7E267-3F90-4285-9C86-9CC36F319452}" type="slidenum">
              <a:rPr lang="es-CO" smtClean="0"/>
              <a:t>‹Nº›</a:t>
            </a:fld>
            <a:endParaRPr lang="es-CO"/>
          </a:p>
        </p:txBody>
      </p:sp>
    </p:spTree>
    <p:extLst>
      <p:ext uri="{BB962C8B-B14F-4D97-AF65-F5344CB8AC3E}">
        <p14:creationId xmlns:p14="http://schemas.microsoft.com/office/powerpoint/2010/main" val="1001775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C5422B-54A6-4C41-9210-81DB95E9E6C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99365BED-F0E8-4698-B25E-F288CAB13A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2E9882E4-C2ED-439A-9268-EFD557A0C7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E350E15-F896-476E-82ED-7B482FD4CEB7}"/>
              </a:ext>
            </a:extLst>
          </p:cNvPr>
          <p:cNvSpPr>
            <a:spLocks noGrp="1"/>
          </p:cNvSpPr>
          <p:nvPr>
            <p:ph type="dt" sz="half" idx="10"/>
          </p:nvPr>
        </p:nvSpPr>
        <p:spPr/>
        <p:txBody>
          <a:bodyPr/>
          <a:lstStyle/>
          <a:p>
            <a:fld id="{ACF4A42D-2D4A-46AE-BF51-9BDE3A57AB07}" type="datetimeFigureOut">
              <a:rPr lang="es-CO" smtClean="0"/>
              <a:t>30/11/2022</a:t>
            </a:fld>
            <a:endParaRPr lang="es-CO"/>
          </a:p>
        </p:txBody>
      </p:sp>
      <p:sp>
        <p:nvSpPr>
          <p:cNvPr id="6" name="Marcador de pie de página 5">
            <a:extLst>
              <a:ext uri="{FF2B5EF4-FFF2-40B4-BE49-F238E27FC236}">
                <a16:creationId xmlns:a16="http://schemas.microsoft.com/office/drawing/2014/main" id="{EF36BD46-49EF-4DE5-93FE-330DDFB5615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1BE44F3E-511D-412E-B13C-C84DCAF02561}"/>
              </a:ext>
            </a:extLst>
          </p:cNvPr>
          <p:cNvSpPr>
            <a:spLocks noGrp="1"/>
          </p:cNvSpPr>
          <p:nvPr>
            <p:ph type="sldNum" sz="quarter" idx="12"/>
          </p:nvPr>
        </p:nvSpPr>
        <p:spPr/>
        <p:txBody>
          <a:bodyPr/>
          <a:lstStyle/>
          <a:p>
            <a:fld id="{B0F7E267-3F90-4285-9C86-9CC36F319452}" type="slidenum">
              <a:rPr lang="es-CO" smtClean="0"/>
              <a:t>‹Nº›</a:t>
            </a:fld>
            <a:endParaRPr lang="es-CO"/>
          </a:p>
        </p:txBody>
      </p:sp>
    </p:spTree>
    <p:extLst>
      <p:ext uri="{BB962C8B-B14F-4D97-AF65-F5344CB8AC3E}">
        <p14:creationId xmlns:p14="http://schemas.microsoft.com/office/powerpoint/2010/main" val="2316023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55297F5-3D15-4094-9971-D1ED2F5842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E15E514-ADA8-4A65-BDE2-88D4DFF676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823ACF65-74C4-49C6-B6EC-5916ACDF03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F4A42D-2D4A-46AE-BF51-9BDE3A57AB07}" type="datetimeFigureOut">
              <a:rPr lang="es-CO" smtClean="0"/>
              <a:t>30/11/2022</a:t>
            </a:fld>
            <a:endParaRPr lang="es-CO"/>
          </a:p>
        </p:txBody>
      </p:sp>
      <p:sp>
        <p:nvSpPr>
          <p:cNvPr id="5" name="Marcador de pie de página 4">
            <a:extLst>
              <a:ext uri="{FF2B5EF4-FFF2-40B4-BE49-F238E27FC236}">
                <a16:creationId xmlns:a16="http://schemas.microsoft.com/office/drawing/2014/main" id="{E5C46CF4-4F91-4D62-932F-231A00F5BF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9EAEA1A7-7593-44F5-8097-8F526574C7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F7E267-3F90-4285-9C86-9CC36F319452}" type="slidenum">
              <a:rPr lang="es-CO" smtClean="0"/>
              <a:t>‹Nº›</a:t>
            </a:fld>
            <a:endParaRPr lang="es-CO"/>
          </a:p>
        </p:txBody>
      </p:sp>
    </p:spTree>
    <p:extLst>
      <p:ext uri="{BB962C8B-B14F-4D97-AF65-F5344CB8AC3E}">
        <p14:creationId xmlns:p14="http://schemas.microsoft.com/office/powerpoint/2010/main" val="3160768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EBEFFC-6AE3-447D-BB5D-CED603ABE87D}"/>
              </a:ext>
            </a:extLst>
          </p:cNvPr>
          <p:cNvSpPr>
            <a:spLocks noGrp="1"/>
          </p:cNvSpPr>
          <p:nvPr>
            <p:ph type="ctrTitle"/>
          </p:nvPr>
        </p:nvSpPr>
        <p:spPr/>
        <p:txBody>
          <a:bodyPr/>
          <a:lstStyle/>
          <a:p>
            <a:r>
              <a:rPr lang="es-ES" dirty="0"/>
              <a:t>Programming </a:t>
            </a:r>
            <a:br>
              <a:rPr lang="es-ES" dirty="0"/>
            </a:br>
            <a:r>
              <a:rPr lang="es-ES" dirty="0"/>
              <a:t>vocabulary</a:t>
            </a:r>
            <a:endParaRPr lang="es-CO" dirty="0"/>
          </a:p>
        </p:txBody>
      </p:sp>
    </p:spTree>
    <p:extLst>
      <p:ext uri="{BB962C8B-B14F-4D97-AF65-F5344CB8AC3E}">
        <p14:creationId xmlns:p14="http://schemas.microsoft.com/office/powerpoint/2010/main" val="231341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D98514-4150-446D-ABF4-9FFFA2D263B7}"/>
              </a:ext>
            </a:extLst>
          </p:cNvPr>
          <p:cNvSpPr>
            <a:spLocks noGrp="1"/>
          </p:cNvSpPr>
          <p:nvPr>
            <p:ph type="ctrTitle"/>
          </p:nvPr>
        </p:nvSpPr>
        <p:spPr>
          <a:xfrm>
            <a:off x="1348508" y="406400"/>
            <a:ext cx="9144000" cy="2387600"/>
          </a:xfrm>
        </p:spPr>
        <p:txBody>
          <a:bodyPr/>
          <a:lstStyle/>
          <a:p>
            <a:r>
              <a:rPr lang="es-ES" dirty="0"/>
              <a:t>algorithm</a:t>
            </a:r>
            <a:endParaRPr lang="es-CO" dirty="0"/>
          </a:p>
        </p:txBody>
      </p:sp>
      <p:pic>
        <p:nvPicPr>
          <p:cNvPr id="4" name="Imagen 3">
            <a:extLst>
              <a:ext uri="{FF2B5EF4-FFF2-40B4-BE49-F238E27FC236}">
                <a16:creationId xmlns:a16="http://schemas.microsoft.com/office/drawing/2014/main" id="{848C7306-9F3D-4DE6-8A17-5CFF59D87A89}"/>
              </a:ext>
            </a:extLst>
          </p:cNvPr>
          <p:cNvPicPr>
            <a:picLocks noChangeAspect="1"/>
          </p:cNvPicPr>
          <p:nvPr/>
        </p:nvPicPr>
        <p:blipFill>
          <a:blip r:embed="rId2"/>
          <a:stretch>
            <a:fillRect/>
          </a:stretch>
        </p:blipFill>
        <p:spPr>
          <a:xfrm>
            <a:off x="1348508" y="987857"/>
            <a:ext cx="2943225" cy="1552575"/>
          </a:xfrm>
          <a:prstGeom prst="rect">
            <a:avLst/>
          </a:prstGeom>
        </p:spPr>
      </p:pic>
      <p:sp>
        <p:nvSpPr>
          <p:cNvPr id="3" name="Subtítulo 2">
            <a:extLst>
              <a:ext uri="{FF2B5EF4-FFF2-40B4-BE49-F238E27FC236}">
                <a16:creationId xmlns:a16="http://schemas.microsoft.com/office/drawing/2014/main" id="{E5B492F1-0E98-40DA-9D30-CC930E030845}"/>
              </a:ext>
            </a:extLst>
          </p:cNvPr>
          <p:cNvSpPr>
            <a:spLocks noGrp="1"/>
          </p:cNvSpPr>
          <p:nvPr>
            <p:ph type="subTitle" idx="1"/>
          </p:nvPr>
        </p:nvSpPr>
        <p:spPr>
          <a:xfrm>
            <a:off x="1524000" y="3039103"/>
            <a:ext cx="9144000" cy="4694668"/>
          </a:xfrm>
        </p:spPr>
        <p:txBody>
          <a:bodyPr>
            <a:normAutofit/>
          </a:bodyPr>
          <a:lstStyle/>
          <a:p>
            <a:r>
              <a:rPr lang="es-ES" dirty="0"/>
              <a:t>                    </a:t>
            </a:r>
            <a:r>
              <a:rPr lang="en-US" dirty="0">
                <a:highlight>
                  <a:srgbClr val="00FF00"/>
                </a:highlight>
              </a:rPr>
              <a:t>Input: This is the data set that the algorithm needs as input to process.</a:t>
            </a:r>
          </a:p>
          <a:p>
            <a:r>
              <a:rPr lang="en-US" dirty="0">
                <a:highlight>
                  <a:srgbClr val="00FF00"/>
                </a:highlight>
              </a:rPr>
              <a:t>Process: These are the necessary steps applied by the algorithm to the input received in order to arrive at an output or resolution of the problem.</a:t>
            </a:r>
          </a:p>
          <a:p>
            <a:r>
              <a:rPr lang="en-US" dirty="0">
                <a:highlight>
                  <a:srgbClr val="00FF00"/>
                </a:highlight>
              </a:rPr>
              <a:t>Output: The result produced by the algorithm from the processing of the input once the process is finished.</a:t>
            </a:r>
            <a:endParaRPr lang="es-CO" dirty="0">
              <a:highlight>
                <a:srgbClr val="00FF00"/>
              </a:highlight>
            </a:endParaRPr>
          </a:p>
        </p:txBody>
      </p:sp>
    </p:spTree>
    <p:extLst>
      <p:ext uri="{BB962C8B-B14F-4D97-AF65-F5344CB8AC3E}">
        <p14:creationId xmlns:p14="http://schemas.microsoft.com/office/powerpoint/2010/main" val="1339141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CB4FBF-B13B-47F0-A20A-07ED4F6F4EF2}"/>
              </a:ext>
            </a:extLst>
          </p:cNvPr>
          <p:cNvSpPr>
            <a:spLocks noGrp="1"/>
          </p:cNvSpPr>
          <p:nvPr>
            <p:ph type="title"/>
          </p:nvPr>
        </p:nvSpPr>
        <p:spPr/>
        <p:txBody>
          <a:bodyPr/>
          <a:lstStyle/>
          <a:p>
            <a:r>
              <a:rPr lang="es-ES" dirty="0"/>
              <a:t>Array</a:t>
            </a:r>
            <a:endParaRPr lang="es-CO" dirty="0"/>
          </a:p>
        </p:txBody>
      </p:sp>
      <p:sp>
        <p:nvSpPr>
          <p:cNvPr id="3" name="Marcador de contenido 2">
            <a:extLst>
              <a:ext uri="{FF2B5EF4-FFF2-40B4-BE49-F238E27FC236}">
                <a16:creationId xmlns:a16="http://schemas.microsoft.com/office/drawing/2014/main" id="{0234970A-FE65-4F60-BA7E-11B38FE397E4}"/>
              </a:ext>
            </a:extLst>
          </p:cNvPr>
          <p:cNvSpPr>
            <a:spLocks noGrp="1"/>
          </p:cNvSpPr>
          <p:nvPr>
            <p:ph idx="1"/>
          </p:nvPr>
        </p:nvSpPr>
        <p:spPr/>
        <p:txBody>
          <a:bodyPr/>
          <a:lstStyle/>
          <a:p>
            <a:r>
              <a:rPr lang="en-US" dirty="0">
                <a:highlight>
                  <a:srgbClr val="FFFF00"/>
                </a:highlight>
              </a:rPr>
              <a:t>To work a char array looks like working with a vector, we must indicate a single subscript and we will be accessing the entire row.</a:t>
            </a:r>
          </a:p>
          <a:p>
            <a:r>
              <a:rPr lang="en-US" dirty="0">
                <a:highlight>
                  <a:srgbClr val="FFFF00"/>
                </a:highlight>
              </a:rPr>
              <a:t>we can store number names</a:t>
            </a:r>
            <a:endParaRPr lang="es-ES" dirty="0">
              <a:highlight>
                <a:srgbClr val="FFFF00"/>
              </a:highlight>
            </a:endParaRPr>
          </a:p>
        </p:txBody>
      </p:sp>
      <p:pic>
        <p:nvPicPr>
          <p:cNvPr id="4" name="Imagen 3">
            <a:extLst>
              <a:ext uri="{FF2B5EF4-FFF2-40B4-BE49-F238E27FC236}">
                <a16:creationId xmlns:a16="http://schemas.microsoft.com/office/drawing/2014/main" id="{D4215E09-5486-4776-881C-11EEA01CC43E}"/>
              </a:ext>
            </a:extLst>
          </p:cNvPr>
          <p:cNvPicPr>
            <a:picLocks noChangeAspect="1"/>
          </p:cNvPicPr>
          <p:nvPr/>
        </p:nvPicPr>
        <p:blipFill>
          <a:blip r:embed="rId2"/>
          <a:stretch>
            <a:fillRect/>
          </a:stretch>
        </p:blipFill>
        <p:spPr>
          <a:xfrm>
            <a:off x="728133" y="3304308"/>
            <a:ext cx="8690649" cy="3553692"/>
          </a:xfrm>
          <a:prstGeom prst="rect">
            <a:avLst/>
          </a:prstGeom>
        </p:spPr>
      </p:pic>
    </p:spTree>
    <p:extLst>
      <p:ext uri="{BB962C8B-B14F-4D97-AF65-F5344CB8AC3E}">
        <p14:creationId xmlns:p14="http://schemas.microsoft.com/office/powerpoint/2010/main" val="156011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3D9815-E4DC-436C-A54C-28B28FC7A678}"/>
              </a:ext>
            </a:extLst>
          </p:cNvPr>
          <p:cNvSpPr>
            <a:spLocks noGrp="1"/>
          </p:cNvSpPr>
          <p:nvPr>
            <p:ph type="title"/>
          </p:nvPr>
        </p:nvSpPr>
        <p:spPr/>
        <p:txBody>
          <a:bodyPr/>
          <a:lstStyle/>
          <a:p>
            <a:r>
              <a:rPr lang="es-ES" dirty="0"/>
              <a:t>Brackets </a:t>
            </a:r>
            <a:endParaRPr lang="es-CO" dirty="0"/>
          </a:p>
        </p:txBody>
      </p:sp>
      <p:pic>
        <p:nvPicPr>
          <p:cNvPr id="4" name="Marcador de contenido 3">
            <a:extLst>
              <a:ext uri="{FF2B5EF4-FFF2-40B4-BE49-F238E27FC236}">
                <a16:creationId xmlns:a16="http://schemas.microsoft.com/office/drawing/2014/main" id="{DCED3A5A-5A2E-4760-9126-B78F41BE4C50}"/>
              </a:ext>
            </a:extLst>
          </p:cNvPr>
          <p:cNvPicPr>
            <a:picLocks noGrp="1" noChangeAspect="1"/>
          </p:cNvPicPr>
          <p:nvPr>
            <p:ph idx="1"/>
          </p:nvPr>
        </p:nvPicPr>
        <p:blipFill>
          <a:blip r:embed="rId2"/>
          <a:stretch>
            <a:fillRect/>
          </a:stretch>
        </p:blipFill>
        <p:spPr>
          <a:xfrm>
            <a:off x="6245802" y="2493458"/>
            <a:ext cx="4295198" cy="3352800"/>
          </a:xfrm>
          <a:prstGeom prst="rect">
            <a:avLst/>
          </a:prstGeom>
        </p:spPr>
      </p:pic>
      <p:sp>
        <p:nvSpPr>
          <p:cNvPr id="6" name="CuadroTexto 5">
            <a:extLst>
              <a:ext uri="{FF2B5EF4-FFF2-40B4-BE49-F238E27FC236}">
                <a16:creationId xmlns:a16="http://schemas.microsoft.com/office/drawing/2014/main" id="{C1E82C12-0920-4D02-8B9D-B96FD92F3A27}"/>
              </a:ext>
            </a:extLst>
          </p:cNvPr>
          <p:cNvSpPr txBox="1"/>
          <p:nvPr/>
        </p:nvSpPr>
        <p:spPr>
          <a:xfrm>
            <a:off x="973667" y="3373986"/>
            <a:ext cx="5207000" cy="1077218"/>
          </a:xfrm>
          <a:prstGeom prst="rect">
            <a:avLst/>
          </a:prstGeom>
          <a:noFill/>
        </p:spPr>
        <p:txBody>
          <a:bodyPr wrap="square">
            <a:spAutoFit/>
          </a:bodyPr>
          <a:lstStyle/>
          <a:p>
            <a:r>
              <a:rPr lang="en-US" sz="1600" dirty="0"/>
              <a:t>Brackets is a lightweight, yet powerful, modern text editor. We blend visual tools into the editor so you get the right amount of help when you want it without getting in the way of your creative</a:t>
            </a:r>
            <a:endParaRPr lang="es-CO" sz="1600" dirty="0"/>
          </a:p>
        </p:txBody>
      </p:sp>
    </p:spTree>
    <p:extLst>
      <p:ext uri="{BB962C8B-B14F-4D97-AF65-F5344CB8AC3E}">
        <p14:creationId xmlns:p14="http://schemas.microsoft.com/office/powerpoint/2010/main" val="2818136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DD0A17-B076-491C-8FD9-7401318D15B7}"/>
              </a:ext>
            </a:extLst>
          </p:cNvPr>
          <p:cNvSpPr>
            <a:spLocks noGrp="1"/>
          </p:cNvSpPr>
          <p:nvPr>
            <p:ph type="title"/>
          </p:nvPr>
        </p:nvSpPr>
        <p:spPr/>
        <p:txBody>
          <a:bodyPr/>
          <a:lstStyle/>
          <a:p>
            <a:r>
              <a:rPr lang="es-ES" dirty="0"/>
              <a:t>assignment</a:t>
            </a:r>
            <a:endParaRPr lang="es-CO" dirty="0"/>
          </a:p>
        </p:txBody>
      </p:sp>
      <p:sp>
        <p:nvSpPr>
          <p:cNvPr id="3" name="Marcador de contenido 2">
            <a:extLst>
              <a:ext uri="{FF2B5EF4-FFF2-40B4-BE49-F238E27FC236}">
                <a16:creationId xmlns:a16="http://schemas.microsoft.com/office/drawing/2014/main" id="{0E205F2D-85A4-4714-99A5-BED19EC4F72C}"/>
              </a:ext>
            </a:extLst>
          </p:cNvPr>
          <p:cNvSpPr>
            <a:spLocks noGrp="1"/>
          </p:cNvSpPr>
          <p:nvPr>
            <p:ph idx="1"/>
          </p:nvPr>
        </p:nvSpPr>
        <p:spPr/>
        <p:txBody>
          <a:bodyPr/>
          <a:lstStyle/>
          <a:p>
            <a:r>
              <a:rPr lang="en-US" sz="2400" dirty="0"/>
              <a:t>let x = 2;</a:t>
            </a:r>
          </a:p>
          <a:p>
            <a:r>
              <a:rPr lang="en-US" sz="2400" dirty="0"/>
              <a:t>const y = 2;</a:t>
            </a:r>
          </a:p>
          <a:p>
            <a:r>
              <a:rPr lang="en-US" sz="2400" dirty="0"/>
              <a:t>is used to assign a value to a variable. The mapping operation evaluates the assigned value. You can chain the assignment operator to assign a single value to multiple variables</a:t>
            </a:r>
          </a:p>
          <a:p>
            <a:endParaRPr lang="en-US" sz="2400" dirty="0"/>
          </a:p>
          <a:p>
            <a:endParaRPr lang="es-CO" dirty="0"/>
          </a:p>
        </p:txBody>
      </p:sp>
    </p:spTree>
    <p:extLst>
      <p:ext uri="{BB962C8B-B14F-4D97-AF65-F5344CB8AC3E}">
        <p14:creationId xmlns:p14="http://schemas.microsoft.com/office/powerpoint/2010/main" val="1791602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3A34E8-AFA9-451E-9E42-6754E5A3EFDD}"/>
              </a:ext>
            </a:extLst>
          </p:cNvPr>
          <p:cNvSpPr>
            <a:spLocks noGrp="1"/>
          </p:cNvSpPr>
          <p:nvPr>
            <p:ph type="title"/>
          </p:nvPr>
        </p:nvSpPr>
        <p:spPr/>
        <p:txBody>
          <a:bodyPr/>
          <a:lstStyle/>
          <a:p>
            <a:r>
              <a:rPr lang="es-ES" dirty="0" err="1"/>
              <a:t>string</a:t>
            </a:r>
            <a:endParaRPr lang="es-CO" dirty="0"/>
          </a:p>
        </p:txBody>
      </p:sp>
      <p:sp>
        <p:nvSpPr>
          <p:cNvPr id="3" name="Marcador de contenido 2">
            <a:extLst>
              <a:ext uri="{FF2B5EF4-FFF2-40B4-BE49-F238E27FC236}">
                <a16:creationId xmlns:a16="http://schemas.microsoft.com/office/drawing/2014/main" id="{E246CC3A-E264-4774-9092-96EF5DE53F1D}"/>
              </a:ext>
            </a:extLst>
          </p:cNvPr>
          <p:cNvSpPr>
            <a:spLocks noGrp="1"/>
          </p:cNvSpPr>
          <p:nvPr>
            <p:ph idx="1"/>
          </p:nvPr>
        </p:nvSpPr>
        <p:spPr/>
        <p:txBody>
          <a:bodyPr/>
          <a:lstStyle/>
          <a:p>
            <a:r>
              <a:rPr lang="en-US" dirty="0"/>
              <a:t>let string = 'This is my string’;</a:t>
            </a:r>
          </a:p>
          <a:p>
            <a:r>
              <a:rPr lang="en-US" dirty="0"/>
              <a:t>Understand that strings are objects and learn to use some of the basic methods available in those objects to manipulate strings.</a:t>
            </a:r>
          </a:p>
          <a:p>
            <a:endParaRPr lang="es-CO" dirty="0"/>
          </a:p>
        </p:txBody>
      </p:sp>
    </p:spTree>
    <p:extLst>
      <p:ext uri="{BB962C8B-B14F-4D97-AF65-F5344CB8AC3E}">
        <p14:creationId xmlns:p14="http://schemas.microsoft.com/office/powerpoint/2010/main" val="2608245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9AD6AC-0131-407B-8C9E-891ABF166323}"/>
              </a:ext>
            </a:extLst>
          </p:cNvPr>
          <p:cNvSpPr>
            <a:spLocks noGrp="1"/>
          </p:cNvSpPr>
          <p:nvPr>
            <p:ph type="title"/>
          </p:nvPr>
        </p:nvSpPr>
        <p:spPr/>
        <p:txBody>
          <a:bodyPr/>
          <a:lstStyle/>
          <a:p>
            <a:r>
              <a:rPr lang="es-ES" dirty="0" err="1"/>
              <a:t>call</a:t>
            </a:r>
            <a:endParaRPr lang="es-CO" dirty="0"/>
          </a:p>
        </p:txBody>
      </p:sp>
      <p:sp>
        <p:nvSpPr>
          <p:cNvPr id="3" name="Marcador de contenido 2">
            <a:extLst>
              <a:ext uri="{FF2B5EF4-FFF2-40B4-BE49-F238E27FC236}">
                <a16:creationId xmlns:a16="http://schemas.microsoft.com/office/drawing/2014/main" id="{8838582F-42C6-4307-9240-988F0A7ED2DA}"/>
              </a:ext>
            </a:extLst>
          </p:cNvPr>
          <p:cNvSpPr>
            <a:spLocks noGrp="1"/>
          </p:cNvSpPr>
          <p:nvPr>
            <p:ph idx="1"/>
          </p:nvPr>
        </p:nvSpPr>
        <p:spPr/>
        <p:txBody>
          <a:bodyPr>
            <a:normAutofit/>
          </a:bodyPr>
          <a:lstStyle/>
          <a:p>
            <a:r>
              <a:rPr lang="en-US" sz="2400" dirty="0"/>
              <a:t>To perform this task, we will create an HTML link and we will use its </a:t>
            </a:r>
            <a:r>
              <a:rPr lang="en-US" sz="2400" dirty="0" err="1"/>
              <a:t>href</a:t>
            </a:r>
            <a:r>
              <a:rPr lang="en-US" sz="2400" dirty="0"/>
              <a:t> attribute to call the function in question. Unlike a traditional link where only the full URL is used to make a redirect in this case it is necessary to indicate that a function will be called </a:t>
            </a:r>
          </a:p>
          <a:p>
            <a:endParaRPr lang="es-CO" sz="2400" dirty="0"/>
          </a:p>
        </p:txBody>
      </p:sp>
      <p:pic>
        <p:nvPicPr>
          <p:cNvPr id="4" name="Imagen 3">
            <a:extLst>
              <a:ext uri="{FF2B5EF4-FFF2-40B4-BE49-F238E27FC236}">
                <a16:creationId xmlns:a16="http://schemas.microsoft.com/office/drawing/2014/main" id="{31901335-45E8-42CD-8037-7E056BF7DE06}"/>
              </a:ext>
            </a:extLst>
          </p:cNvPr>
          <p:cNvPicPr>
            <a:picLocks noChangeAspect="1"/>
          </p:cNvPicPr>
          <p:nvPr/>
        </p:nvPicPr>
        <p:blipFill>
          <a:blip r:embed="rId2"/>
          <a:stretch>
            <a:fillRect/>
          </a:stretch>
        </p:blipFill>
        <p:spPr>
          <a:xfrm>
            <a:off x="1518179" y="3278909"/>
            <a:ext cx="5372148" cy="2898053"/>
          </a:xfrm>
          <a:prstGeom prst="rect">
            <a:avLst/>
          </a:prstGeom>
        </p:spPr>
      </p:pic>
    </p:spTree>
    <p:extLst>
      <p:ext uri="{BB962C8B-B14F-4D97-AF65-F5344CB8AC3E}">
        <p14:creationId xmlns:p14="http://schemas.microsoft.com/office/powerpoint/2010/main" val="4215208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04AD9-9367-4098-AC5B-5262D1FBD266}"/>
              </a:ext>
            </a:extLst>
          </p:cNvPr>
          <p:cNvSpPr>
            <a:spLocks noGrp="1"/>
          </p:cNvSpPr>
          <p:nvPr>
            <p:ph type="title"/>
          </p:nvPr>
        </p:nvSpPr>
        <p:spPr/>
        <p:txBody>
          <a:bodyPr/>
          <a:lstStyle/>
          <a:p>
            <a:r>
              <a:rPr lang="es-ES" dirty="0" err="1"/>
              <a:t>compiler</a:t>
            </a:r>
            <a:endParaRPr lang="es-CO" dirty="0"/>
          </a:p>
        </p:txBody>
      </p:sp>
      <p:sp>
        <p:nvSpPr>
          <p:cNvPr id="3" name="Marcador de contenido 2">
            <a:extLst>
              <a:ext uri="{FF2B5EF4-FFF2-40B4-BE49-F238E27FC236}">
                <a16:creationId xmlns:a16="http://schemas.microsoft.com/office/drawing/2014/main" id="{323F456B-88D6-4444-BA43-867F971D5062}"/>
              </a:ext>
            </a:extLst>
          </p:cNvPr>
          <p:cNvSpPr>
            <a:spLocks noGrp="1"/>
          </p:cNvSpPr>
          <p:nvPr>
            <p:ph idx="1"/>
          </p:nvPr>
        </p:nvSpPr>
        <p:spPr/>
        <p:txBody>
          <a:bodyPr/>
          <a:lstStyle/>
          <a:p>
            <a:pPr marL="0" indent="0">
              <a:buNone/>
            </a:pPr>
            <a:r>
              <a:rPr lang="es-ES" dirty="0"/>
              <a:t>Software </a:t>
            </a:r>
            <a:r>
              <a:rPr lang="es-ES" dirty="0" err="1"/>
              <a:t>that</a:t>
            </a:r>
            <a:r>
              <a:rPr lang="es-ES" dirty="0"/>
              <a:t> </a:t>
            </a:r>
            <a:r>
              <a:rPr lang="es-ES" dirty="0" err="1"/>
              <a:t>trasnlates</a:t>
            </a:r>
            <a:r>
              <a:rPr lang="es-ES" dirty="0"/>
              <a:t> a </a:t>
            </a:r>
            <a:r>
              <a:rPr lang="es-ES" dirty="0" err="1"/>
              <a:t>program</a:t>
            </a:r>
            <a:r>
              <a:rPr lang="es-ES" dirty="0"/>
              <a:t>  </a:t>
            </a:r>
            <a:r>
              <a:rPr lang="es-ES" dirty="0" err="1"/>
              <a:t>writhen</a:t>
            </a:r>
            <a:r>
              <a:rPr lang="es-ES" dirty="0"/>
              <a:t> in </a:t>
            </a:r>
            <a:r>
              <a:rPr lang="es-ES" dirty="0" err="1"/>
              <a:t>aa</a:t>
            </a:r>
            <a:r>
              <a:rPr lang="es-ES" dirty="0"/>
              <a:t> </a:t>
            </a:r>
            <a:r>
              <a:rPr lang="es-ES" dirty="0" err="1"/>
              <a:t>high</a:t>
            </a:r>
            <a:r>
              <a:rPr lang="es-ES" dirty="0"/>
              <a:t> </a:t>
            </a:r>
            <a:r>
              <a:rPr lang="es-ES" dirty="0" err="1"/>
              <a:t>level</a:t>
            </a:r>
            <a:r>
              <a:rPr lang="es-ES" dirty="0"/>
              <a:t> </a:t>
            </a:r>
            <a:r>
              <a:rPr lang="es-ES" dirty="0" err="1"/>
              <a:t>programming</a:t>
            </a:r>
            <a:r>
              <a:rPr lang="es-ES" dirty="0"/>
              <a:t> </a:t>
            </a:r>
            <a:r>
              <a:rPr lang="es-ES" dirty="0" err="1"/>
              <a:t>language</a:t>
            </a:r>
            <a:r>
              <a:rPr lang="es-ES" dirty="0"/>
              <a:t>  </a:t>
            </a:r>
            <a:r>
              <a:rPr lang="es-ES" dirty="0" err="1"/>
              <a:t>compiler</a:t>
            </a:r>
            <a:r>
              <a:rPr lang="es-ES" dirty="0"/>
              <a:t> </a:t>
            </a:r>
            <a:r>
              <a:rPr lang="es-ES" dirty="0" err="1"/>
              <a:t>usually</a:t>
            </a:r>
            <a:r>
              <a:rPr lang="es-ES" dirty="0"/>
              <a:t> </a:t>
            </a:r>
            <a:r>
              <a:rPr lang="es-ES" dirty="0" err="1"/>
              <a:t>generates</a:t>
            </a:r>
            <a:r>
              <a:rPr lang="es-ES" dirty="0"/>
              <a:t> </a:t>
            </a:r>
            <a:r>
              <a:rPr lang="es-ES" dirty="0" err="1"/>
              <a:t>assembly</a:t>
            </a:r>
            <a:r>
              <a:rPr lang="es-ES" dirty="0"/>
              <a:t> </a:t>
            </a:r>
            <a:r>
              <a:rPr lang="es-ES" dirty="0" err="1"/>
              <a:t>language</a:t>
            </a:r>
            <a:r>
              <a:rPr lang="es-ES" dirty="0"/>
              <a:t> </a:t>
            </a:r>
            <a:r>
              <a:rPr lang="es-ES" dirty="0" err="1"/>
              <a:t>first</a:t>
            </a:r>
            <a:r>
              <a:rPr lang="es-ES" dirty="0"/>
              <a:t> and </a:t>
            </a:r>
            <a:r>
              <a:rPr lang="es-ES" dirty="0" err="1"/>
              <a:t>then</a:t>
            </a:r>
            <a:r>
              <a:rPr lang="es-ES" dirty="0"/>
              <a:t> </a:t>
            </a:r>
            <a:r>
              <a:rPr lang="es-ES" dirty="0" err="1"/>
              <a:t>assembly</a:t>
            </a:r>
            <a:r>
              <a:rPr lang="es-ES" dirty="0"/>
              <a:t> </a:t>
            </a:r>
            <a:r>
              <a:rPr lang="es-ES" dirty="0" err="1"/>
              <a:t>languaje</a:t>
            </a:r>
            <a:r>
              <a:rPr lang="es-ES" dirty="0"/>
              <a:t> </a:t>
            </a:r>
            <a:r>
              <a:rPr lang="es-ES" dirty="0" err="1"/>
              <a:t>into</a:t>
            </a:r>
            <a:r>
              <a:rPr lang="es-ES" dirty="0"/>
              <a:t> machine </a:t>
            </a:r>
            <a:r>
              <a:rPr lang="es-ES" dirty="0" err="1"/>
              <a:t>languaje</a:t>
            </a:r>
            <a:r>
              <a:rPr lang="es-ES" dirty="0"/>
              <a:t>  a </a:t>
            </a:r>
            <a:r>
              <a:rPr lang="es-ES" dirty="0" err="1"/>
              <a:t>utility</a:t>
            </a:r>
            <a:r>
              <a:rPr lang="es-ES" dirty="0"/>
              <a:t> </a:t>
            </a:r>
            <a:r>
              <a:rPr lang="es-ES" dirty="0" err="1"/>
              <a:t>know</a:t>
            </a:r>
            <a:r>
              <a:rPr lang="es-ES" dirty="0"/>
              <a:t> as a </a:t>
            </a:r>
            <a:r>
              <a:rPr lang="es-ES" dirty="0" err="1"/>
              <a:t>linker</a:t>
            </a:r>
            <a:r>
              <a:rPr lang="es-ES" dirty="0"/>
              <a:t> </a:t>
            </a:r>
            <a:endParaRPr lang="es-CO" dirty="0"/>
          </a:p>
        </p:txBody>
      </p:sp>
    </p:spTree>
    <p:extLst>
      <p:ext uri="{BB962C8B-B14F-4D97-AF65-F5344CB8AC3E}">
        <p14:creationId xmlns:p14="http://schemas.microsoft.com/office/powerpoint/2010/main" val="2608615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91B3FC-60D7-4001-8FCB-0996BCFC4074}"/>
              </a:ext>
            </a:extLst>
          </p:cNvPr>
          <p:cNvSpPr>
            <a:spLocks noGrp="1"/>
          </p:cNvSpPr>
          <p:nvPr>
            <p:ph type="title"/>
          </p:nvPr>
        </p:nvSpPr>
        <p:spPr/>
        <p:txBody>
          <a:bodyPr/>
          <a:lstStyle/>
          <a:p>
            <a:r>
              <a:rPr lang="es-ES" dirty="0" err="1"/>
              <a:t>crash</a:t>
            </a:r>
            <a:endParaRPr lang="es-CO" dirty="0"/>
          </a:p>
        </p:txBody>
      </p:sp>
      <p:sp>
        <p:nvSpPr>
          <p:cNvPr id="3" name="Marcador de contenido 2">
            <a:extLst>
              <a:ext uri="{FF2B5EF4-FFF2-40B4-BE49-F238E27FC236}">
                <a16:creationId xmlns:a16="http://schemas.microsoft.com/office/drawing/2014/main" id="{320B2FEB-6137-46EF-B904-D6C68122D984}"/>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411972300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304</Words>
  <Application>Microsoft Office PowerPoint</Application>
  <PresentationFormat>Panorámica</PresentationFormat>
  <Paragraphs>22</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Calibri Light</vt:lpstr>
      <vt:lpstr>Tema de Office</vt:lpstr>
      <vt:lpstr>Programming  vocabulary</vt:lpstr>
      <vt:lpstr>algorithm</vt:lpstr>
      <vt:lpstr>Array</vt:lpstr>
      <vt:lpstr>Brackets </vt:lpstr>
      <vt:lpstr>assignment</vt:lpstr>
      <vt:lpstr>string</vt:lpstr>
      <vt:lpstr>call</vt:lpstr>
      <vt:lpstr>compiler</vt:lpstr>
      <vt:lpstr>crash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vocabulary</dc:title>
  <dc:creator>SENA</dc:creator>
  <cp:lastModifiedBy>SENA</cp:lastModifiedBy>
  <cp:revision>1</cp:revision>
  <dcterms:created xsi:type="dcterms:W3CDTF">2022-12-01T00:38:19Z</dcterms:created>
  <dcterms:modified xsi:type="dcterms:W3CDTF">2022-12-01T01:58:19Z</dcterms:modified>
</cp:coreProperties>
</file>