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9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81" r:id="rId5"/>
    <p:sldLayoutId id="2147483686" r:id="rId6"/>
    <p:sldLayoutId id="2147483682" r:id="rId7"/>
    <p:sldLayoutId id="2147483683" r:id="rId8"/>
    <p:sldLayoutId id="2147483684" r:id="rId9"/>
    <p:sldLayoutId id="2147483685" r:id="rId10"/>
    <p:sldLayoutId id="21474836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824BB-7563-439F-9CE6-124C7B92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Parameter correlations with E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Graphs on a display with reflection of office">
            <a:extLst>
              <a:ext uri="{FF2B5EF4-FFF2-40B4-BE49-F238E27FC236}">
                <a16:creationId xmlns:a16="http://schemas.microsoft.com/office/drawing/2014/main" id="{96B89427-6941-4AD7-ACDB-56BAD6CE7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" r="21782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Matrix-all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A738BB-B143-4FF1-904E-E7A0F32F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8" y="2135438"/>
            <a:ext cx="5334462" cy="329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1B48B-0AB1-4302-934B-FE937AAD1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44" y="2135438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pvl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FB6B8E-44B8-4D70-B0E6-115EFFF0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6" y="2095500"/>
            <a:ext cx="5334462" cy="329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592BE6-28C4-427C-868A-EB2E33FB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2" y="2066925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orl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62FE31-CF62-4DDD-A1E0-3F47E858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3" y="2126757"/>
            <a:ext cx="5334462" cy="329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E591D-63BA-4C41-A19F-C57E4428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1" y="2126756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CEE8A-F234-4F43-89E2-EDDEB864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871759"/>
            <a:ext cx="10420351" cy="11951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Correlation Matrix-</a:t>
            </a:r>
            <a:r>
              <a:rPr lang="en-US" sz="5400" dirty="0" err="1">
                <a:solidFill>
                  <a:schemeClr val="bg2"/>
                </a:solidFill>
              </a:rPr>
              <a:t>vpp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FB7FB78-8F27-4F60-ACD5-189DBBC1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8" y="2214783"/>
            <a:ext cx="5334462" cy="329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724D9-3A7A-4FE7-8A84-76F75E5D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19" y="2214783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48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6E2"/>
      </a:lt2>
      <a:accent1>
        <a:srgbClr val="96A2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Parameter correlations with E</vt:lpstr>
      <vt:lpstr>PowerPoint Presentation</vt:lpstr>
      <vt:lpstr>Correlation Matrix-all</vt:lpstr>
      <vt:lpstr>Correlation Matrix-pvl</vt:lpstr>
      <vt:lpstr>Correlation Matrix-orl</vt:lpstr>
      <vt:lpstr>Correlation Matrix-vpp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correlations with E</dc:title>
  <dc:creator>Perez, Eliany</dc:creator>
  <cp:lastModifiedBy>Perez, Eliany</cp:lastModifiedBy>
  <cp:revision>2</cp:revision>
  <dcterms:created xsi:type="dcterms:W3CDTF">2021-03-17T20:43:31Z</dcterms:created>
  <dcterms:modified xsi:type="dcterms:W3CDTF">2021-03-17T20:52:43Z</dcterms:modified>
</cp:coreProperties>
</file>