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6"/>
    <p:restoredTop sz="96405"/>
  </p:normalViewPr>
  <p:slideViewPr>
    <p:cSldViewPr snapToGrid="0">
      <p:cViewPr varScale="1">
        <p:scale>
          <a:sx n="56" d="100"/>
          <a:sy n="56" d="100"/>
        </p:scale>
        <p:origin x="21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99C93-B666-CB58-735C-F20CA891E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1A42A6-377E-ADD4-EEBC-C1F6AFCFD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3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4D814-EBD5-BC0C-E0CE-95F9EF5E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33AA7-7B56-9C95-646F-E0A8DE9E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72CF-B8B0-D123-2159-5C0267A5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3 – </a:t>
            </a:r>
            <a:r>
              <a:rPr lang="de-DE" dirty="0" err="1"/>
              <a:t>Controll</a:t>
            </a:r>
            <a:r>
              <a:rPr lang="de-DE" dirty="0"/>
              <a:t> Flow &amp;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F9CF5-CF2F-4EC1-BCC0-E9C64D6C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IF – Statements</a:t>
            </a:r>
          </a:p>
          <a:p>
            <a:pPr>
              <a:buFont typeface="+mj-lt"/>
              <a:buAutoNum type="arabicPeriod"/>
            </a:pPr>
            <a:r>
              <a:rPr lang="de-DE" dirty="0"/>
              <a:t>Loops: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WHILE- Statement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FOR- Statement</a:t>
            </a:r>
          </a:p>
          <a:p>
            <a:pPr>
              <a:buFont typeface="+mj-lt"/>
              <a:buAutoNum type="arabicPeriod"/>
            </a:pPr>
            <a:r>
              <a:rPr lang="de-DE" dirty="0"/>
              <a:t>MATCH- Statement</a:t>
            </a:r>
          </a:p>
        </p:txBody>
      </p:sp>
    </p:spTree>
    <p:extLst>
      <p:ext uri="{BB962C8B-B14F-4D97-AF65-F5344CB8AC3E}">
        <p14:creationId xmlns:p14="http://schemas.microsoft.com/office/powerpoint/2010/main" val="29379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3386A-EF07-F931-0077-2DEA38E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IF-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9E074-5546-95CD-8936-C82B56A0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49613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alternate</a:t>
            </a:r>
            <a:r>
              <a:rPr lang="de-DE" dirty="0"/>
              <a:t>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F3E55C-901A-DEAB-2602-8FB16A3089C0}"/>
              </a:ext>
            </a:extLst>
          </p:cNvPr>
          <p:cNvSpPr txBox="1"/>
          <p:nvPr/>
        </p:nvSpPr>
        <p:spPr>
          <a:xfrm>
            <a:off x="6727768" y="266359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641F0B-970E-A096-58AF-62CC020A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3771900"/>
            <a:ext cx="3098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87C0-A4A1-5561-93C8-7CC6432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WHILE-Statement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9D90-F233-B4A0-434F-0EEE692C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repeated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a </a:t>
            </a:r>
            <a:r>
              <a:rPr lang="de-DE" dirty="0" err="1"/>
              <a:t>condition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5D66ED-F03D-9E97-0A71-98B8C464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28" y="4372291"/>
            <a:ext cx="2540000" cy="1587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B3253F7-52C2-7C71-80D3-2D273BF2DE91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923A2-D1F6-E13A-2A72-7681333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FOR-Statement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2651F-F166-75E3-47AD-6596ABE9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8246F3-B375-23DF-6043-B6A580E60EA6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2692DD-9B45-FC61-2037-CEAB7B02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359764" y="4414918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45A4F-11E2-5B07-258D-A8DCFFD6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MATCH-Statement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A6276-5B83-F644-3BDC-69BBA7F7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235413"/>
          </a:xfrm>
        </p:spPr>
        <p:txBody>
          <a:bodyPr/>
          <a:lstStyle/>
          <a:p>
            <a:r>
              <a:rPr lang="de-DE" dirty="0" err="1"/>
              <a:t>selective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variable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266C52-719D-E3F2-111C-F57B1EAE2515}"/>
              </a:ext>
            </a:extLst>
          </p:cNvPr>
          <p:cNvSpPr txBox="1"/>
          <p:nvPr/>
        </p:nvSpPr>
        <p:spPr>
          <a:xfrm>
            <a:off x="7015108" y="2803205"/>
            <a:ext cx="3816000" cy="280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/>
              <a:t>match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variable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/>
              <a:t>: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case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case1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/>
              <a:t>cas</a:t>
            </a:r>
            <a:r>
              <a:rPr lang="de-DE" b="1" dirty="0" err="1">
                <a:solidFill>
                  <a:schemeClr val="accent1"/>
                </a:solidFill>
              </a:rPr>
              <a:t>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case2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	     </a:t>
            </a:r>
            <a:r>
              <a:rPr lang="de-DE" b="1" dirty="0"/>
              <a:t>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8C77D1-974B-F803-01A9-FBCB978B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755371"/>
            <a:ext cx="5662930" cy="26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F61BF-1B68-0794-762E-5BFBA1BD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C6F8D-DF17-A424-2FA4-B30A45C8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42934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6BA04-C603-218D-4FB5-3FADAE3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87C69-C65E-31F1-3147-714D7644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https://docs.python.org/3/tutorial/controlflow.html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498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165</Words>
  <Application>Microsoft Macintosh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Zitierfähig</vt:lpstr>
      <vt:lpstr>Programming Course Python</vt:lpstr>
      <vt:lpstr>Contact</vt:lpstr>
      <vt:lpstr>Unit 3 – Controll Flow &amp; Statements</vt:lpstr>
      <vt:lpstr>IF- Statement</vt:lpstr>
      <vt:lpstr>LOOPS – WHILE-Statement</vt:lpstr>
      <vt:lpstr>LOOPS – FOR-Statement</vt:lpstr>
      <vt:lpstr>MATCH-Statement</vt:lpstr>
      <vt:lpstr>Exercises</vt:lpstr>
      <vt:lpstr>Python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2</cp:revision>
  <dcterms:created xsi:type="dcterms:W3CDTF">2023-04-25T05:59:33Z</dcterms:created>
  <dcterms:modified xsi:type="dcterms:W3CDTF">2023-04-25T06:36:51Z</dcterms:modified>
</cp:coreProperties>
</file>