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04D43-9B4C-8E59-0026-E3FE14034BC7}" v="57" dt="2024-01-25T19:57:04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DB8FA-1036-46D0-9976-F8436B4BE8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931179-B52B-4C73-8B0A-A19F9B3E8C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/>
            <a:t>O</a:t>
          </a:r>
          <a:r>
            <a:rPr lang="en-BE"/>
            <a:t>ptimize AST</a:t>
          </a:r>
          <a:endParaRPr lang="en-US"/>
        </a:p>
      </dgm:t>
    </dgm:pt>
    <dgm:pt modelId="{1F96F7E6-5086-4683-B412-B853049960B4}" type="parTrans" cxnId="{087699CC-C311-43FE-B477-1DCF62116446}">
      <dgm:prSet/>
      <dgm:spPr/>
      <dgm:t>
        <a:bodyPr/>
        <a:lstStyle/>
        <a:p>
          <a:endParaRPr lang="en-US"/>
        </a:p>
      </dgm:t>
    </dgm:pt>
    <dgm:pt modelId="{44D6F33C-A4D5-410E-99B9-0BDC4C6A54A7}" type="sibTrans" cxnId="{087699CC-C311-43FE-B477-1DCF62116446}">
      <dgm:prSet/>
      <dgm:spPr/>
      <dgm:t>
        <a:bodyPr/>
        <a:lstStyle/>
        <a:p>
          <a:endParaRPr lang="en-US"/>
        </a:p>
      </dgm:t>
    </dgm:pt>
    <dgm:pt modelId="{4C878CE5-3840-438B-A789-435030997B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BE" dirty="0"/>
            <a:t>Saves time and work</a:t>
          </a:r>
          <a:endParaRPr lang="en-US" dirty="0"/>
        </a:p>
      </dgm:t>
    </dgm:pt>
    <dgm:pt modelId="{193EEEB9-0950-40C7-91F4-0F94EF749E39}" type="parTrans" cxnId="{63F8C448-BAA0-4AC5-A601-170C7BF5EC56}">
      <dgm:prSet/>
      <dgm:spPr/>
      <dgm:t>
        <a:bodyPr/>
        <a:lstStyle/>
        <a:p>
          <a:endParaRPr lang="en-US"/>
        </a:p>
      </dgm:t>
    </dgm:pt>
    <dgm:pt modelId="{A49D5B61-5379-46F1-BB68-88D16B7F575E}" type="sibTrans" cxnId="{63F8C448-BAA0-4AC5-A601-170C7BF5EC56}">
      <dgm:prSet/>
      <dgm:spPr/>
      <dgm:t>
        <a:bodyPr/>
        <a:lstStyle/>
        <a:p>
          <a:endParaRPr lang="en-US"/>
        </a:p>
      </dgm:t>
    </dgm:pt>
    <dgm:pt modelId="{267976EA-CB35-4D6C-AA7D-600B42AD5F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BE"/>
            <a:t>Faster</a:t>
          </a:r>
          <a:endParaRPr lang="en-US"/>
        </a:p>
      </dgm:t>
    </dgm:pt>
    <dgm:pt modelId="{454A3D7F-1E84-4CAB-8603-47DAAFB4E18C}" type="parTrans" cxnId="{BE431605-7DC5-43DB-B946-FC1D209E9262}">
      <dgm:prSet/>
      <dgm:spPr/>
      <dgm:t>
        <a:bodyPr/>
        <a:lstStyle/>
        <a:p>
          <a:endParaRPr lang="en-US"/>
        </a:p>
      </dgm:t>
    </dgm:pt>
    <dgm:pt modelId="{BC5FFC98-C4DF-45CF-8FAE-755B04BE5102}" type="sibTrans" cxnId="{BE431605-7DC5-43DB-B946-FC1D209E9262}">
      <dgm:prSet/>
      <dgm:spPr/>
      <dgm:t>
        <a:bodyPr/>
        <a:lstStyle/>
        <a:p>
          <a:endParaRPr lang="en-US"/>
        </a:p>
      </dgm:t>
    </dgm:pt>
    <dgm:pt modelId="{B0153D34-8373-4F01-A48C-BA6D0EFE3473}" type="pres">
      <dgm:prSet presAssocID="{C76DB8FA-1036-46D0-9976-F8436B4BE8B7}" presName="root" presStyleCnt="0">
        <dgm:presLayoutVars>
          <dgm:dir/>
          <dgm:resizeHandles val="exact"/>
        </dgm:presLayoutVars>
      </dgm:prSet>
      <dgm:spPr/>
    </dgm:pt>
    <dgm:pt modelId="{0BF00280-4BAD-4016-A4AB-D65D70D5FA3C}" type="pres">
      <dgm:prSet presAssocID="{B4931179-B52B-4C73-8B0A-A19F9B3E8C19}" presName="compNode" presStyleCnt="0"/>
      <dgm:spPr/>
    </dgm:pt>
    <dgm:pt modelId="{58313C89-CEA8-4E98-A810-08C451988F4F}" type="pres">
      <dgm:prSet presAssocID="{B4931179-B52B-4C73-8B0A-A19F9B3E8C19}" presName="iconBgRect" presStyleLbl="bgShp" presStyleIdx="0" presStyleCnt="3"/>
      <dgm:spPr>
        <a:solidFill>
          <a:schemeClr val="bg1"/>
        </a:solidFill>
      </dgm:spPr>
    </dgm:pt>
    <dgm:pt modelId="{CE2B4D79-7E9E-4858-ACD1-6360FD046BB5}" type="pres">
      <dgm:prSet presAssocID="{B4931179-B52B-4C73-8B0A-A19F9B3E8C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6F7E5521-DA77-48F1-8A93-A9EB627F1EFF}" type="pres">
      <dgm:prSet presAssocID="{B4931179-B52B-4C73-8B0A-A19F9B3E8C19}" presName="spaceRect" presStyleCnt="0"/>
      <dgm:spPr/>
    </dgm:pt>
    <dgm:pt modelId="{30663A2F-69D1-430C-9761-5B1D16C7BC2D}" type="pres">
      <dgm:prSet presAssocID="{B4931179-B52B-4C73-8B0A-A19F9B3E8C19}" presName="textRect" presStyleLbl="revTx" presStyleIdx="0" presStyleCnt="3">
        <dgm:presLayoutVars>
          <dgm:chMax val="1"/>
          <dgm:chPref val="1"/>
        </dgm:presLayoutVars>
      </dgm:prSet>
      <dgm:spPr/>
    </dgm:pt>
    <dgm:pt modelId="{DD0A2488-4086-4CEB-92F9-0660E98D5106}" type="pres">
      <dgm:prSet presAssocID="{44D6F33C-A4D5-410E-99B9-0BDC4C6A54A7}" presName="sibTrans" presStyleCnt="0"/>
      <dgm:spPr/>
    </dgm:pt>
    <dgm:pt modelId="{B5BC45DA-4D3A-4D86-B781-C974EDEA709F}" type="pres">
      <dgm:prSet presAssocID="{4C878CE5-3840-438B-A789-435030997B35}" presName="compNode" presStyleCnt="0"/>
      <dgm:spPr/>
    </dgm:pt>
    <dgm:pt modelId="{B6B8250F-7AED-4636-B67E-938D0D2E74D7}" type="pres">
      <dgm:prSet presAssocID="{4C878CE5-3840-438B-A789-435030997B35}" presName="iconBgRect" presStyleLbl="bgShp" presStyleIdx="1" presStyleCnt="3"/>
      <dgm:spPr/>
    </dgm:pt>
    <dgm:pt modelId="{8338BE54-45F0-4280-817E-2FD063485576}" type="pres">
      <dgm:prSet presAssocID="{4C878CE5-3840-438B-A789-435030997B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DD241F60-A259-4B34-BFDB-333ED0BDE800}" type="pres">
      <dgm:prSet presAssocID="{4C878CE5-3840-438B-A789-435030997B35}" presName="spaceRect" presStyleCnt="0"/>
      <dgm:spPr/>
    </dgm:pt>
    <dgm:pt modelId="{AB6EF5A6-E2C6-4C81-9DF0-0AC1DB867684}" type="pres">
      <dgm:prSet presAssocID="{4C878CE5-3840-438B-A789-435030997B35}" presName="textRect" presStyleLbl="revTx" presStyleIdx="1" presStyleCnt="3">
        <dgm:presLayoutVars>
          <dgm:chMax val="1"/>
          <dgm:chPref val="1"/>
        </dgm:presLayoutVars>
      </dgm:prSet>
      <dgm:spPr/>
    </dgm:pt>
    <dgm:pt modelId="{F99FFEDD-5A76-423F-B729-E636CC697539}" type="pres">
      <dgm:prSet presAssocID="{A49D5B61-5379-46F1-BB68-88D16B7F575E}" presName="sibTrans" presStyleCnt="0"/>
      <dgm:spPr/>
    </dgm:pt>
    <dgm:pt modelId="{F61D7A3A-D27E-4F5E-BBDB-6CA4ED271AB1}" type="pres">
      <dgm:prSet presAssocID="{267976EA-CB35-4D6C-AA7D-600B42AD5FD8}" presName="compNode" presStyleCnt="0"/>
      <dgm:spPr/>
    </dgm:pt>
    <dgm:pt modelId="{4A3AB284-C971-4977-83A9-51D94C3885BE}" type="pres">
      <dgm:prSet presAssocID="{267976EA-CB35-4D6C-AA7D-600B42AD5FD8}" presName="iconBgRect" presStyleLbl="bgShp" presStyleIdx="2" presStyleCnt="3"/>
      <dgm:spPr/>
    </dgm:pt>
    <dgm:pt modelId="{ECEE4148-F511-4AE4-AF8A-FB7F15F2F0FF}" type="pres">
      <dgm:prSet presAssocID="{267976EA-CB35-4D6C-AA7D-600B42AD5F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A6780935-8B01-4F90-AA92-37A76D590ACB}" type="pres">
      <dgm:prSet presAssocID="{267976EA-CB35-4D6C-AA7D-600B42AD5FD8}" presName="spaceRect" presStyleCnt="0"/>
      <dgm:spPr/>
    </dgm:pt>
    <dgm:pt modelId="{9892B86D-4488-4477-BDC3-2AA82568EAA6}" type="pres">
      <dgm:prSet presAssocID="{267976EA-CB35-4D6C-AA7D-600B42AD5F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431605-7DC5-43DB-B946-FC1D209E9262}" srcId="{C76DB8FA-1036-46D0-9976-F8436B4BE8B7}" destId="{267976EA-CB35-4D6C-AA7D-600B42AD5FD8}" srcOrd="2" destOrd="0" parTransId="{454A3D7F-1E84-4CAB-8603-47DAAFB4E18C}" sibTransId="{BC5FFC98-C4DF-45CF-8FAE-755B04BE5102}"/>
    <dgm:cxn modelId="{37666C10-A52B-4D88-8605-2486EAC22593}" type="presOf" srcId="{4C878CE5-3840-438B-A789-435030997B35}" destId="{AB6EF5A6-E2C6-4C81-9DF0-0AC1DB867684}" srcOrd="0" destOrd="0" presId="urn:microsoft.com/office/officeart/2018/5/layout/IconCircleLabelList"/>
    <dgm:cxn modelId="{E89BEF44-6B97-4822-80C3-EF8CA532E836}" type="presOf" srcId="{C76DB8FA-1036-46D0-9976-F8436B4BE8B7}" destId="{B0153D34-8373-4F01-A48C-BA6D0EFE3473}" srcOrd="0" destOrd="0" presId="urn:microsoft.com/office/officeart/2018/5/layout/IconCircleLabelList"/>
    <dgm:cxn modelId="{742F9446-9CF1-4CF8-A142-0A9C4B8D3868}" type="presOf" srcId="{267976EA-CB35-4D6C-AA7D-600B42AD5FD8}" destId="{9892B86D-4488-4477-BDC3-2AA82568EAA6}" srcOrd="0" destOrd="0" presId="urn:microsoft.com/office/officeart/2018/5/layout/IconCircleLabelList"/>
    <dgm:cxn modelId="{63F8C448-BAA0-4AC5-A601-170C7BF5EC56}" srcId="{C76DB8FA-1036-46D0-9976-F8436B4BE8B7}" destId="{4C878CE5-3840-438B-A789-435030997B35}" srcOrd="1" destOrd="0" parTransId="{193EEEB9-0950-40C7-91F4-0F94EF749E39}" sibTransId="{A49D5B61-5379-46F1-BB68-88D16B7F575E}"/>
    <dgm:cxn modelId="{7986A299-9CF0-4AA7-86BF-E6F95DFE9313}" type="presOf" srcId="{B4931179-B52B-4C73-8B0A-A19F9B3E8C19}" destId="{30663A2F-69D1-430C-9761-5B1D16C7BC2D}" srcOrd="0" destOrd="0" presId="urn:microsoft.com/office/officeart/2018/5/layout/IconCircleLabelList"/>
    <dgm:cxn modelId="{087699CC-C311-43FE-B477-1DCF62116446}" srcId="{C76DB8FA-1036-46D0-9976-F8436B4BE8B7}" destId="{B4931179-B52B-4C73-8B0A-A19F9B3E8C19}" srcOrd="0" destOrd="0" parTransId="{1F96F7E6-5086-4683-B412-B853049960B4}" sibTransId="{44D6F33C-A4D5-410E-99B9-0BDC4C6A54A7}"/>
    <dgm:cxn modelId="{6F718FA6-E0DC-4034-A152-7C654860FC9E}" type="presParOf" srcId="{B0153D34-8373-4F01-A48C-BA6D0EFE3473}" destId="{0BF00280-4BAD-4016-A4AB-D65D70D5FA3C}" srcOrd="0" destOrd="0" presId="urn:microsoft.com/office/officeart/2018/5/layout/IconCircleLabelList"/>
    <dgm:cxn modelId="{73DBDEB6-88DC-4A40-87E1-0D54A2974686}" type="presParOf" srcId="{0BF00280-4BAD-4016-A4AB-D65D70D5FA3C}" destId="{58313C89-CEA8-4E98-A810-08C451988F4F}" srcOrd="0" destOrd="0" presId="urn:microsoft.com/office/officeart/2018/5/layout/IconCircleLabelList"/>
    <dgm:cxn modelId="{B8FDAC72-DADD-4515-8483-9918740CCA21}" type="presParOf" srcId="{0BF00280-4BAD-4016-A4AB-D65D70D5FA3C}" destId="{CE2B4D79-7E9E-4858-ACD1-6360FD046BB5}" srcOrd="1" destOrd="0" presId="urn:microsoft.com/office/officeart/2018/5/layout/IconCircleLabelList"/>
    <dgm:cxn modelId="{D83A71AC-2145-4FED-BCFF-AE796D1B2445}" type="presParOf" srcId="{0BF00280-4BAD-4016-A4AB-D65D70D5FA3C}" destId="{6F7E5521-DA77-48F1-8A93-A9EB627F1EFF}" srcOrd="2" destOrd="0" presId="urn:microsoft.com/office/officeart/2018/5/layout/IconCircleLabelList"/>
    <dgm:cxn modelId="{4F512D6C-D6F7-49E7-A0A6-1D4CC9B8DB5C}" type="presParOf" srcId="{0BF00280-4BAD-4016-A4AB-D65D70D5FA3C}" destId="{30663A2F-69D1-430C-9761-5B1D16C7BC2D}" srcOrd="3" destOrd="0" presId="urn:microsoft.com/office/officeart/2018/5/layout/IconCircleLabelList"/>
    <dgm:cxn modelId="{9A1601B2-7527-4ABE-80E5-A3512FE81268}" type="presParOf" srcId="{B0153D34-8373-4F01-A48C-BA6D0EFE3473}" destId="{DD0A2488-4086-4CEB-92F9-0660E98D5106}" srcOrd="1" destOrd="0" presId="urn:microsoft.com/office/officeart/2018/5/layout/IconCircleLabelList"/>
    <dgm:cxn modelId="{C18E1A37-D484-484F-B2CA-4F1A97C82BE9}" type="presParOf" srcId="{B0153D34-8373-4F01-A48C-BA6D0EFE3473}" destId="{B5BC45DA-4D3A-4D86-B781-C974EDEA709F}" srcOrd="2" destOrd="0" presId="urn:microsoft.com/office/officeart/2018/5/layout/IconCircleLabelList"/>
    <dgm:cxn modelId="{37B8956C-2608-4A81-B6AB-395F630724B6}" type="presParOf" srcId="{B5BC45DA-4D3A-4D86-B781-C974EDEA709F}" destId="{B6B8250F-7AED-4636-B67E-938D0D2E74D7}" srcOrd="0" destOrd="0" presId="urn:microsoft.com/office/officeart/2018/5/layout/IconCircleLabelList"/>
    <dgm:cxn modelId="{6C956860-52FA-4475-80E4-98A147175B05}" type="presParOf" srcId="{B5BC45DA-4D3A-4D86-B781-C974EDEA709F}" destId="{8338BE54-45F0-4280-817E-2FD063485576}" srcOrd="1" destOrd="0" presId="urn:microsoft.com/office/officeart/2018/5/layout/IconCircleLabelList"/>
    <dgm:cxn modelId="{8C641E1D-9C16-432E-820A-F100B0B7F4C3}" type="presParOf" srcId="{B5BC45DA-4D3A-4D86-B781-C974EDEA709F}" destId="{DD241F60-A259-4B34-BFDB-333ED0BDE800}" srcOrd="2" destOrd="0" presId="urn:microsoft.com/office/officeart/2018/5/layout/IconCircleLabelList"/>
    <dgm:cxn modelId="{87B6DD1D-E85B-4BFF-8120-049E7967EF39}" type="presParOf" srcId="{B5BC45DA-4D3A-4D86-B781-C974EDEA709F}" destId="{AB6EF5A6-E2C6-4C81-9DF0-0AC1DB867684}" srcOrd="3" destOrd="0" presId="urn:microsoft.com/office/officeart/2018/5/layout/IconCircleLabelList"/>
    <dgm:cxn modelId="{2408B72A-EE6E-4C7C-A5EF-A51E49C4B3F3}" type="presParOf" srcId="{B0153D34-8373-4F01-A48C-BA6D0EFE3473}" destId="{F99FFEDD-5A76-423F-B729-E636CC697539}" srcOrd="3" destOrd="0" presId="urn:microsoft.com/office/officeart/2018/5/layout/IconCircleLabelList"/>
    <dgm:cxn modelId="{F0A3E873-EBA5-4900-9E35-F16E143CADCD}" type="presParOf" srcId="{B0153D34-8373-4F01-A48C-BA6D0EFE3473}" destId="{F61D7A3A-D27E-4F5E-BBDB-6CA4ED271AB1}" srcOrd="4" destOrd="0" presId="urn:microsoft.com/office/officeart/2018/5/layout/IconCircleLabelList"/>
    <dgm:cxn modelId="{1961B6AB-1B33-4DA2-91C0-4670DD8DB791}" type="presParOf" srcId="{F61D7A3A-D27E-4F5E-BBDB-6CA4ED271AB1}" destId="{4A3AB284-C971-4977-83A9-51D94C3885BE}" srcOrd="0" destOrd="0" presId="urn:microsoft.com/office/officeart/2018/5/layout/IconCircleLabelList"/>
    <dgm:cxn modelId="{A6C66BF0-907F-463C-9096-5AB178B7B811}" type="presParOf" srcId="{F61D7A3A-D27E-4F5E-BBDB-6CA4ED271AB1}" destId="{ECEE4148-F511-4AE4-AF8A-FB7F15F2F0FF}" srcOrd="1" destOrd="0" presId="urn:microsoft.com/office/officeart/2018/5/layout/IconCircleLabelList"/>
    <dgm:cxn modelId="{8496F81A-90FC-4854-A557-AC0C4461315E}" type="presParOf" srcId="{F61D7A3A-D27E-4F5E-BBDB-6CA4ED271AB1}" destId="{A6780935-8B01-4F90-AA92-37A76D590ACB}" srcOrd="2" destOrd="0" presId="urn:microsoft.com/office/officeart/2018/5/layout/IconCircleLabelList"/>
    <dgm:cxn modelId="{C36F94F9-BC4D-4FDE-A5FA-372E702101B6}" type="presParOf" srcId="{F61D7A3A-D27E-4F5E-BBDB-6CA4ED271AB1}" destId="{9892B86D-4488-4477-BDC3-2AA82568EA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928E2-D220-435B-8B27-8D6C57BFC2DE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FA8E9B-5B26-4344-B6B0-5ED12F3EA122}">
      <dgm:prSet/>
      <dgm:spPr/>
      <dgm:t>
        <a:bodyPr/>
        <a:lstStyle/>
        <a:p>
          <a:r>
            <a:rPr lang="nl-BE" dirty="0"/>
            <a:t>L</a:t>
          </a:r>
          <a:r>
            <a:rPr lang="en-BE" dirty="0" err="1"/>
            <a:t>exer</a:t>
          </a:r>
          <a:r>
            <a:rPr lang="en-BE" dirty="0"/>
            <a:t> </a:t>
          </a:r>
          <a:endParaRPr lang="en-US" dirty="0"/>
        </a:p>
      </dgm:t>
    </dgm:pt>
    <dgm:pt modelId="{AEF1A6A4-B385-435A-9BF0-2B048BED8783}" type="parTrans" cxnId="{2BF6BAC6-D134-4D28-8606-EBF50EA8EE3A}">
      <dgm:prSet/>
      <dgm:spPr/>
      <dgm:t>
        <a:bodyPr/>
        <a:lstStyle/>
        <a:p>
          <a:endParaRPr lang="en-US"/>
        </a:p>
      </dgm:t>
    </dgm:pt>
    <dgm:pt modelId="{A9D9C0E0-EC76-4A5B-9537-743CBC1905B1}" type="sibTrans" cxnId="{2BF6BAC6-D134-4D28-8606-EBF50EA8EE3A}">
      <dgm:prSet/>
      <dgm:spPr/>
      <dgm:t>
        <a:bodyPr/>
        <a:lstStyle/>
        <a:p>
          <a:endParaRPr lang="en-US"/>
        </a:p>
      </dgm:t>
    </dgm:pt>
    <dgm:pt modelId="{51ECFCBA-3B3C-4A5B-AC1B-8EF881B700E9}">
      <dgm:prSet/>
      <dgm:spPr/>
      <dgm:t>
        <a:bodyPr/>
        <a:lstStyle/>
        <a:p>
          <a:r>
            <a:rPr lang="en-BE" dirty="0"/>
            <a:t>Parser</a:t>
          </a:r>
          <a:endParaRPr lang="en-US" dirty="0"/>
        </a:p>
      </dgm:t>
    </dgm:pt>
    <dgm:pt modelId="{C98A5DC3-4917-4A9E-946F-3249989CDDF3}" type="parTrans" cxnId="{9B90B29D-F6F2-4958-AB6E-83D2016E8BF6}">
      <dgm:prSet/>
      <dgm:spPr/>
      <dgm:t>
        <a:bodyPr/>
        <a:lstStyle/>
        <a:p>
          <a:endParaRPr lang="en-US"/>
        </a:p>
      </dgm:t>
    </dgm:pt>
    <dgm:pt modelId="{98F4E3BA-99AE-48F8-A6AE-1500922AB17C}" type="sibTrans" cxnId="{9B90B29D-F6F2-4958-AB6E-83D2016E8BF6}">
      <dgm:prSet/>
      <dgm:spPr/>
      <dgm:t>
        <a:bodyPr/>
        <a:lstStyle/>
        <a:p>
          <a:endParaRPr lang="en-US"/>
        </a:p>
      </dgm:t>
    </dgm:pt>
    <dgm:pt modelId="{FBA25C94-120C-450A-8281-EAE3B955A9D3}">
      <dgm:prSet/>
      <dgm:spPr/>
      <dgm:t>
        <a:bodyPr/>
        <a:lstStyle/>
        <a:p>
          <a:r>
            <a:rPr lang="en-BE" dirty="0"/>
            <a:t>CST</a:t>
          </a:r>
          <a:endParaRPr lang="en-US" dirty="0"/>
        </a:p>
      </dgm:t>
    </dgm:pt>
    <dgm:pt modelId="{8D418D08-F0D1-4834-B58F-5E13A734D529}" type="parTrans" cxnId="{5D170542-2CBF-4979-BF19-3D0DBC54A31D}">
      <dgm:prSet/>
      <dgm:spPr/>
      <dgm:t>
        <a:bodyPr/>
        <a:lstStyle/>
        <a:p>
          <a:endParaRPr lang="en-US"/>
        </a:p>
      </dgm:t>
    </dgm:pt>
    <dgm:pt modelId="{E46E9B20-D350-4796-9295-F56867E66D4B}" type="sibTrans" cxnId="{5D170542-2CBF-4979-BF19-3D0DBC54A31D}">
      <dgm:prSet/>
      <dgm:spPr/>
      <dgm:t>
        <a:bodyPr/>
        <a:lstStyle/>
        <a:p>
          <a:endParaRPr lang="en-US"/>
        </a:p>
      </dgm:t>
    </dgm:pt>
    <dgm:pt modelId="{1249FE39-30A3-4989-A763-050A98B78C25}">
      <dgm:prSet/>
      <dgm:spPr/>
      <dgm:t>
        <a:bodyPr/>
        <a:lstStyle/>
        <a:p>
          <a:r>
            <a:rPr lang="en-BE" dirty="0"/>
            <a:t>AST</a:t>
          </a:r>
          <a:endParaRPr lang="en-US" dirty="0"/>
        </a:p>
      </dgm:t>
    </dgm:pt>
    <dgm:pt modelId="{22290FDB-5EFB-461C-B0A5-04954E556C84}" type="parTrans" cxnId="{39B2BF1C-0898-40D0-81FA-7D8DB487D585}">
      <dgm:prSet/>
      <dgm:spPr/>
      <dgm:t>
        <a:bodyPr/>
        <a:lstStyle/>
        <a:p>
          <a:endParaRPr lang="en-US"/>
        </a:p>
      </dgm:t>
    </dgm:pt>
    <dgm:pt modelId="{41AFF14C-60B6-45B1-9041-974207A8AF15}" type="sibTrans" cxnId="{39B2BF1C-0898-40D0-81FA-7D8DB487D585}">
      <dgm:prSet/>
      <dgm:spPr/>
      <dgm:t>
        <a:bodyPr/>
        <a:lstStyle/>
        <a:p>
          <a:endParaRPr lang="en-US"/>
        </a:p>
      </dgm:t>
    </dgm:pt>
    <dgm:pt modelId="{C7DA1DC9-301E-429A-8BE2-0F9201AB26E8}">
      <dgm:prSet/>
      <dgm:spPr/>
      <dgm:t>
        <a:bodyPr/>
        <a:lstStyle/>
        <a:p>
          <a:r>
            <a:rPr lang="en-BE" dirty="0"/>
            <a:t>Symbol table</a:t>
          </a:r>
          <a:endParaRPr lang="en-US" dirty="0"/>
        </a:p>
      </dgm:t>
    </dgm:pt>
    <dgm:pt modelId="{55659CB3-6618-43A5-9AC0-2D0233248EAB}" type="parTrans" cxnId="{4BE536CC-BF7F-4085-A41D-FF6D24524523}">
      <dgm:prSet/>
      <dgm:spPr/>
      <dgm:t>
        <a:bodyPr/>
        <a:lstStyle/>
        <a:p>
          <a:endParaRPr lang="en-US"/>
        </a:p>
      </dgm:t>
    </dgm:pt>
    <dgm:pt modelId="{14D27F8D-2516-4A0A-99BD-C5063EC0C0FF}" type="sibTrans" cxnId="{4BE536CC-BF7F-4085-A41D-FF6D24524523}">
      <dgm:prSet/>
      <dgm:spPr/>
      <dgm:t>
        <a:bodyPr/>
        <a:lstStyle/>
        <a:p>
          <a:endParaRPr lang="en-US"/>
        </a:p>
      </dgm:t>
    </dgm:pt>
    <dgm:pt modelId="{8F6B54CF-D44F-4636-883D-6D12C04D8BB8}">
      <dgm:prSet/>
      <dgm:spPr/>
      <dgm:t>
        <a:bodyPr/>
        <a:lstStyle/>
        <a:p>
          <a:r>
            <a:rPr lang="en-BE" dirty="0"/>
            <a:t>Semantic Errors</a:t>
          </a:r>
          <a:endParaRPr lang="en-US" dirty="0"/>
        </a:p>
      </dgm:t>
    </dgm:pt>
    <dgm:pt modelId="{C2BB1533-F5BD-41B5-A980-55319ADC1CA5}" type="parTrans" cxnId="{3E578D58-7262-4D13-8070-68BE721B1CD0}">
      <dgm:prSet/>
      <dgm:spPr/>
      <dgm:t>
        <a:bodyPr/>
        <a:lstStyle/>
        <a:p>
          <a:endParaRPr lang="en-US"/>
        </a:p>
      </dgm:t>
    </dgm:pt>
    <dgm:pt modelId="{796F354F-AADC-42BB-800D-B296F6CF06EA}" type="sibTrans" cxnId="{3E578D58-7262-4D13-8070-68BE721B1CD0}">
      <dgm:prSet/>
      <dgm:spPr/>
      <dgm:t>
        <a:bodyPr/>
        <a:lstStyle/>
        <a:p>
          <a:endParaRPr lang="en-US"/>
        </a:p>
      </dgm:t>
    </dgm:pt>
    <dgm:pt modelId="{58F8712F-E40E-49A0-B85A-C044B86127F3}">
      <dgm:prSet/>
      <dgm:spPr/>
      <dgm:t>
        <a:bodyPr/>
        <a:lstStyle/>
        <a:p>
          <a:r>
            <a:rPr lang="en-BE" dirty="0"/>
            <a:t>Constant Folding</a:t>
          </a:r>
          <a:endParaRPr lang="en-US" dirty="0"/>
        </a:p>
      </dgm:t>
    </dgm:pt>
    <dgm:pt modelId="{9B15675B-5493-4024-8537-6DD16573C8BB}" type="parTrans" cxnId="{49D04329-98CF-42B2-9EC5-6018F5D49807}">
      <dgm:prSet/>
      <dgm:spPr/>
      <dgm:t>
        <a:bodyPr/>
        <a:lstStyle/>
        <a:p>
          <a:endParaRPr lang="en-US"/>
        </a:p>
      </dgm:t>
    </dgm:pt>
    <dgm:pt modelId="{E69E0D63-9CBB-4443-83BC-E58C666AE302}" type="sibTrans" cxnId="{49D04329-98CF-42B2-9EC5-6018F5D49807}">
      <dgm:prSet/>
      <dgm:spPr/>
      <dgm:t>
        <a:bodyPr/>
        <a:lstStyle/>
        <a:p>
          <a:endParaRPr lang="en-US"/>
        </a:p>
      </dgm:t>
    </dgm:pt>
    <dgm:pt modelId="{2318D5F3-9546-4E73-8660-429B2D65D285}">
      <dgm:prSet/>
      <dgm:spPr/>
      <dgm:t>
        <a:bodyPr/>
        <a:lstStyle/>
        <a:p>
          <a:r>
            <a:rPr lang="en-BE" dirty="0"/>
            <a:t>Convert to </a:t>
          </a:r>
          <a:r>
            <a:rPr lang="en-BE" dirty="0" err="1"/>
            <a:t>mips</a:t>
          </a:r>
          <a:endParaRPr lang="en-US" dirty="0"/>
        </a:p>
      </dgm:t>
    </dgm:pt>
    <dgm:pt modelId="{37B13712-A807-4C5E-82B4-9E6A097D1553}" type="parTrans" cxnId="{2B1FCA50-492D-4AE6-BE62-EF6B189F925D}">
      <dgm:prSet/>
      <dgm:spPr/>
      <dgm:t>
        <a:bodyPr/>
        <a:lstStyle/>
        <a:p>
          <a:endParaRPr lang="en-US"/>
        </a:p>
      </dgm:t>
    </dgm:pt>
    <dgm:pt modelId="{C634A526-A0FE-439C-9609-C9780E8697C9}" type="sibTrans" cxnId="{2B1FCA50-492D-4AE6-BE62-EF6B189F925D}">
      <dgm:prSet/>
      <dgm:spPr/>
      <dgm:t>
        <a:bodyPr/>
        <a:lstStyle/>
        <a:p>
          <a:endParaRPr lang="en-US"/>
        </a:p>
      </dgm:t>
    </dgm:pt>
    <dgm:pt modelId="{151E5CCB-4E2B-4B3A-93E2-395829998C8C}" type="pres">
      <dgm:prSet presAssocID="{6EA928E2-D220-435B-8B27-8D6C57BFC2DE}" presName="Name0" presStyleCnt="0">
        <dgm:presLayoutVars>
          <dgm:dir/>
          <dgm:resizeHandles val="exact"/>
        </dgm:presLayoutVars>
      </dgm:prSet>
      <dgm:spPr/>
    </dgm:pt>
    <dgm:pt modelId="{10E39681-1846-4E1D-93B2-AADEC5E1FC87}" type="pres">
      <dgm:prSet presAssocID="{A1FA8E9B-5B26-4344-B6B0-5ED12F3EA122}" presName="node" presStyleLbl="node1" presStyleIdx="0" presStyleCnt="8">
        <dgm:presLayoutVars>
          <dgm:bulletEnabled val="1"/>
        </dgm:presLayoutVars>
      </dgm:prSet>
      <dgm:spPr/>
    </dgm:pt>
    <dgm:pt modelId="{FF26A009-5F41-4651-94ED-8FD68DB4205E}" type="pres">
      <dgm:prSet presAssocID="{A9D9C0E0-EC76-4A5B-9537-743CBC1905B1}" presName="sibTrans" presStyleLbl="sibTrans1D1" presStyleIdx="0" presStyleCnt="7"/>
      <dgm:spPr/>
    </dgm:pt>
    <dgm:pt modelId="{59237EA3-B36F-4EA7-AA46-5E0FD80757D1}" type="pres">
      <dgm:prSet presAssocID="{A9D9C0E0-EC76-4A5B-9537-743CBC1905B1}" presName="connectorText" presStyleLbl="sibTrans1D1" presStyleIdx="0" presStyleCnt="7"/>
      <dgm:spPr/>
    </dgm:pt>
    <dgm:pt modelId="{E2AE4FE1-A114-4887-8C3B-B3FF38A4E5A2}" type="pres">
      <dgm:prSet presAssocID="{51ECFCBA-3B3C-4A5B-AC1B-8EF881B700E9}" presName="node" presStyleLbl="node1" presStyleIdx="1" presStyleCnt="8">
        <dgm:presLayoutVars>
          <dgm:bulletEnabled val="1"/>
        </dgm:presLayoutVars>
      </dgm:prSet>
      <dgm:spPr/>
    </dgm:pt>
    <dgm:pt modelId="{40D77F84-E33A-4327-88CE-E5AE15645D5E}" type="pres">
      <dgm:prSet presAssocID="{98F4E3BA-99AE-48F8-A6AE-1500922AB17C}" presName="sibTrans" presStyleLbl="sibTrans1D1" presStyleIdx="1" presStyleCnt="7"/>
      <dgm:spPr/>
    </dgm:pt>
    <dgm:pt modelId="{B029D419-9BA3-4A09-A5C2-C976A3604447}" type="pres">
      <dgm:prSet presAssocID="{98F4E3BA-99AE-48F8-A6AE-1500922AB17C}" presName="connectorText" presStyleLbl="sibTrans1D1" presStyleIdx="1" presStyleCnt="7"/>
      <dgm:spPr/>
    </dgm:pt>
    <dgm:pt modelId="{1AEC0C01-70C2-4E38-A3E0-C3B7B98C5004}" type="pres">
      <dgm:prSet presAssocID="{FBA25C94-120C-450A-8281-EAE3B955A9D3}" presName="node" presStyleLbl="node1" presStyleIdx="2" presStyleCnt="8">
        <dgm:presLayoutVars>
          <dgm:bulletEnabled val="1"/>
        </dgm:presLayoutVars>
      </dgm:prSet>
      <dgm:spPr/>
    </dgm:pt>
    <dgm:pt modelId="{7FE9A085-A1EA-40B8-82B4-F13933ABB3D7}" type="pres">
      <dgm:prSet presAssocID="{E46E9B20-D350-4796-9295-F56867E66D4B}" presName="sibTrans" presStyleLbl="sibTrans1D1" presStyleIdx="2" presStyleCnt="7"/>
      <dgm:spPr/>
    </dgm:pt>
    <dgm:pt modelId="{D514990E-F2D0-435A-A778-50C25C31503E}" type="pres">
      <dgm:prSet presAssocID="{E46E9B20-D350-4796-9295-F56867E66D4B}" presName="connectorText" presStyleLbl="sibTrans1D1" presStyleIdx="2" presStyleCnt="7"/>
      <dgm:spPr/>
    </dgm:pt>
    <dgm:pt modelId="{87F52AB9-7E40-48D7-829B-E52069E10020}" type="pres">
      <dgm:prSet presAssocID="{1249FE39-30A3-4989-A763-050A98B78C25}" presName="node" presStyleLbl="node1" presStyleIdx="3" presStyleCnt="8">
        <dgm:presLayoutVars>
          <dgm:bulletEnabled val="1"/>
        </dgm:presLayoutVars>
      </dgm:prSet>
      <dgm:spPr/>
    </dgm:pt>
    <dgm:pt modelId="{4612D98E-130B-4802-A17E-5C1DC324260E}" type="pres">
      <dgm:prSet presAssocID="{41AFF14C-60B6-45B1-9041-974207A8AF15}" presName="sibTrans" presStyleLbl="sibTrans1D1" presStyleIdx="3" presStyleCnt="7"/>
      <dgm:spPr/>
    </dgm:pt>
    <dgm:pt modelId="{F43364BF-827A-4C9E-9914-4AA990B4532A}" type="pres">
      <dgm:prSet presAssocID="{41AFF14C-60B6-45B1-9041-974207A8AF15}" presName="connectorText" presStyleLbl="sibTrans1D1" presStyleIdx="3" presStyleCnt="7"/>
      <dgm:spPr/>
    </dgm:pt>
    <dgm:pt modelId="{0AF898A3-3159-46EB-8A6F-903EE4A058FC}" type="pres">
      <dgm:prSet presAssocID="{C7DA1DC9-301E-429A-8BE2-0F9201AB26E8}" presName="node" presStyleLbl="node1" presStyleIdx="4" presStyleCnt="8">
        <dgm:presLayoutVars>
          <dgm:bulletEnabled val="1"/>
        </dgm:presLayoutVars>
      </dgm:prSet>
      <dgm:spPr/>
    </dgm:pt>
    <dgm:pt modelId="{02379C34-F662-4EB1-803A-F1B9442F6899}" type="pres">
      <dgm:prSet presAssocID="{14D27F8D-2516-4A0A-99BD-C5063EC0C0FF}" presName="sibTrans" presStyleLbl="sibTrans1D1" presStyleIdx="4" presStyleCnt="7"/>
      <dgm:spPr/>
    </dgm:pt>
    <dgm:pt modelId="{34B90956-C716-4439-83E9-FC17D6E76BF5}" type="pres">
      <dgm:prSet presAssocID="{14D27F8D-2516-4A0A-99BD-C5063EC0C0FF}" presName="connectorText" presStyleLbl="sibTrans1D1" presStyleIdx="4" presStyleCnt="7"/>
      <dgm:spPr/>
    </dgm:pt>
    <dgm:pt modelId="{36EBE711-FE15-4C41-8A87-DC978CC4E76F}" type="pres">
      <dgm:prSet presAssocID="{8F6B54CF-D44F-4636-883D-6D12C04D8BB8}" presName="node" presStyleLbl="node1" presStyleIdx="5" presStyleCnt="8">
        <dgm:presLayoutVars>
          <dgm:bulletEnabled val="1"/>
        </dgm:presLayoutVars>
      </dgm:prSet>
      <dgm:spPr/>
    </dgm:pt>
    <dgm:pt modelId="{BF2B253A-D52C-4563-B005-9A49B8F4932F}" type="pres">
      <dgm:prSet presAssocID="{796F354F-AADC-42BB-800D-B296F6CF06EA}" presName="sibTrans" presStyleLbl="sibTrans1D1" presStyleIdx="5" presStyleCnt="7"/>
      <dgm:spPr/>
    </dgm:pt>
    <dgm:pt modelId="{3A3A20C5-F31E-4A2D-847C-8EE3A9EC7E16}" type="pres">
      <dgm:prSet presAssocID="{796F354F-AADC-42BB-800D-B296F6CF06EA}" presName="connectorText" presStyleLbl="sibTrans1D1" presStyleIdx="5" presStyleCnt="7"/>
      <dgm:spPr/>
    </dgm:pt>
    <dgm:pt modelId="{4FB502DB-9687-48FB-B890-5F8829E834BE}" type="pres">
      <dgm:prSet presAssocID="{58F8712F-E40E-49A0-B85A-C044B86127F3}" presName="node" presStyleLbl="node1" presStyleIdx="6" presStyleCnt="8">
        <dgm:presLayoutVars>
          <dgm:bulletEnabled val="1"/>
        </dgm:presLayoutVars>
      </dgm:prSet>
      <dgm:spPr/>
    </dgm:pt>
    <dgm:pt modelId="{2625A71F-1739-44C9-ADB4-E7CB51C3C4DF}" type="pres">
      <dgm:prSet presAssocID="{E69E0D63-9CBB-4443-83BC-E58C666AE302}" presName="sibTrans" presStyleLbl="sibTrans1D1" presStyleIdx="6" presStyleCnt="7"/>
      <dgm:spPr/>
    </dgm:pt>
    <dgm:pt modelId="{3950D287-754C-4B0D-B0CB-8168D233E50E}" type="pres">
      <dgm:prSet presAssocID="{E69E0D63-9CBB-4443-83BC-E58C666AE302}" presName="connectorText" presStyleLbl="sibTrans1D1" presStyleIdx="6" presStyleCnt="7"/>
      <dgm:spPr/>
    </dgm:pt>
    <dgm:pt modelId="{299BD3CD-1AA1-4EA4-BC1C-919BB5FCFE66}" type="pres">
      <dgm:prSet presAssocID="{2318D5F3-9546-4E73-8660-429B2D65D285}" presName="node" presStyleLbl="node1" presStyleIdx="7" presStyleCnt="8">
        <dgm:presLayoutVars>
          <dgm:bulletEnabled val="1"/>
        </dgm:presLayoutVars>
      </dgm:prSet>
      <dgm:spPr/>
    </dgm:pt>
  </dgm:ptLst>
  <dgm:cxnLst>
    <dgm:cxn modelId="{38C07006-020D-48D7-A240-72D5E3F18CF6}" type="presOf" srcId="{2318D5F3-9546-4E73-8660-429B2D65D285}" destId="{299BD3CD-1AA1-4EA4-BC1C-919BB5FCFE66}" srcOrd="0" destOrd="0" presId="urn:microsoft.com/office/officeart/2016/7/layout/RepeatingBendingProcessNew"/>
    <dgm:cxn modelId="{859F420E-D281-4191-A2FB-4436E022FE85}" type="presOf" srcId="{A9D9C0E0-EC76-4A5B-9537-743CBC1905B1}" destId="{FF26A009-5F41-4651-94ED-8FD68DB4205E}" srcOrd="0" destOrd="0" presId="urn:microsoft.com/office/officeart/2016/7/layout/RepeatingBendingProcessNew"/>
    <dgm:cxn modelId="{537C550E-1D93-4F0C-AAAE-EC04583111EA}" type="presOf" srcId="{51ECFCBA-3B3C-4A5B-AC1B-8EF881B700E9}" destId="{E2AE4FE1-A114-4887-8C3B-B3FF38A4E5A2}" srcOrd="0" destOrd="0" presId="urn:microsoft.com/office/officeart/2016/7/layout/RepeatingBendingProcessNew"/>
    <dgm:cxn modelId="{E52AFE19-222B-4978-A273-94152694997A}" type="presOf" srcId="{796F354F-AADC-42BB-800D-B296F6CF06EA}" destId="{BF2B253A-D52C-4563-B005-9A49B8F4932F}" srcOrd="0" destOrd="0" presId="urn:microsoft.com/office/officeart/2016/7/layout/RepeatingBendingProcessNew"/>
    <dgm:cxn modelId="{39B2BF1C-0898-40D0-81FA-7D8DB487D585}" srcId="{6EA928E2-D220-435B-8B27-8D6C57BFC2DE}" destId="{1249FE39-30A3-4989-A763-050A98B78C25}" srcOrd="3" destOrd="0" parTransId="{22290FDB-5EFB-461C-B0A5-04954E556C84}" sibTransId="{41AFF14C-60B6-45B1-9041-974207A8AF15}"/>
    <dgm:cxn modelId="{61F3501D-5084-4D64-80D5-41304EF37A8C}" type="presOf" srcId="{1249FE39-30A3-4989-A763-050A98B78C25}" destId="{87F52AB9-7E40-48D7-829B-E52069E10020}" srcOrd="0" destOrd="0" presId="urn:microsoft.com/office/officeart/2016/7/layout/RepeatingBendingProcessNew"/>
    <dgm:cxn modelId="{A5E4DB27-EA44-4261-8194-31DF65A3A33B}" type="presOf" srcId="{98F4E3BA-99AE-48F8-A6AE-1500922AB17C}" destId="{40D77F84-E33A-4327-88CE-E5AE15645D5E}" srcOrd="0" destOrd="0" presId="urn:microsoft.com/office/officeart/2016/7/layout/RepeatingBendingProcessNew"/>
    <dgm:cxn modelId="{49D04329-98CF-42B2-9EC5-6018F5D49807}" srcId="{6EA928E2-D220-435B-8B27-8D6C57BFC2DE}" destId="{58F8712F-E40E-49A0-B85A-C044B86127F3}" srcOrd="6" destOrd="0" parTransId="{9B15675B-5493-4024-8537-6DD16573C8BB}" sibTransId="{E69E0D63-9CBB-4443-83BC-E58C666AE302}"/>
    <dgm:cxn modelId="{7F45F232-45BC-4318-9931-E614CE359AD2}" type="presOf" srcId="{41AFF14C-60B6-45B1-9041-974207A8AF15}" destId="{4612D98E-130B-4802-A17E-5C1DC324260E}" srcOrd="0" destOrd="0" presId="urn:microsoft.com/office/officeart/2016/7/layout/RepeatingBendingProcessNew"/>
    <dgm:cxn modelId="{5D170542-2CBF-4979-BF19-3D0DBC54A31D}" srcId="{6EA928E2-D220-435B-8B27-8D6C57BFC2DE}" destId="{FBA25C94-120C-450A-8281-EAE3B955A9D3}" srcOrd="2" destOrd="0" parTransId="{8D418D08-F0D1-4834-B58F-5E13A734D529}" sibTransId="{E46E9B20-D350-4796-9295-F56867E66D4B}"/>
    <dgm:cxn modelId="{49BEAB70-9F7B-4EB0-9CB0-7DACA6F44FF5}" type="presOf" srcId="{A9D9C0E0-EC76-4A5B-9537-743CBC1905B1}" destId="{59237EA3-B36F-4EA7-AA46-5E0FD80757D1}" srcOrd="1" destOrd="0" presId="urn:microsoft.com/office/officeart/2016/7/layout/RepeatingBendingProcessNew"/>
    <dgm:cxn modelId="{2B1FCA50-492D-4AE6-BE62-EF6B189F925D}" srcId="{6EA928E2-D220-435B-8B27-8D6C57BFC2DE}" destId="{2318D5F3-9546-4E73-8660-429B2D65D285}" srcOrd="7" destOrd="0" parTransId="{37B13712-A807-4C5E-82B4-9E6A097D1553}" sibTransId="{C634A526-A0FE-439C-9609-C9780E8697C9}"/>
    <dgm:cxn modelId="{B2D92851-543C-4CF8-97DD-752A49986C81}" type="presOf" srcId="{14D27F8D-2516-4A0A-99BD-C5063EC0C0FF}" destId="{34B90956-C716-4439-83E9-FC17D6E76BF5}" srcOrd="1" destOrd="0" presId="urn:microsoft.com/office/officeart/2016/7/layout/RepeatingBendingProcessNew"/>
    <dgm:cxn modelId="{29D93976-E619-4EB4-AE50-0B66886F4395}" type="presOf" srcId="{6EA928E2-D220-435B-8B27-8D6C57BFC2DE}" destId="{151E5CCB-4E2B-4B3A-93E2-395829998C8C}" srcOrd="0" destOrd="0" presId="urn:microsoft.com/office/officeart/2016/7/layout/RepeatingBendingProcessNew"/>
    <dgm:cxn modelId="{3E578D58-7262-4D13-8070-68BE721B1CD0}" srcId="{6EA928E2-D220-435B-8B27-8D6C57BFC2DE}" destId="{8F6B54CF-D44F-4636-883D-6D12C04D8BB8}" srcOrd="5" destOrd="0" parTransId="{C2BB1533-F5BD-41B5-A980-55319ADC1CA5}" sibTransId="{796F354F-AADC-42BB-800D-B296F6CF06EA}"/>
    <dgm:cxn modelId="{590E297D-0D9A-49BE-A0D4-A925730BBD17}" type="presOf" srcId="{E69E0D63-9CBB-4443-83BC-E58C666AE302}" destId="{2625A71F-1739-44C9-ADB4-E7CB51C3C4DF}" srcOrd="0" destOrd="0" presId="urn:microsoft.com/office/officeart/2016/7/layout/RepeatingBendingProcessNew"/>
    <dgm:cxn modelId="{AA352180-4325-438E-886D-BFEFF225EB46}" type="presOf" srcId="{41AFF14C-60B6-45B1-9041-974207A8AF15}" destId="{F43364BF-827A-4C9E-9914-4AA990B4532A}" srcOrd="1" destOrd="0" presId="urn:microsoft.com/office/officeart/2016/7/layout/RepeatingBendingProcessNew"/>
    <dgm:cxn modelId="{E736BB88-4D59-4E56-B9EF-7F63246DF30F}" type="presOf" srcId="{8F6B54CF-D44F-4636-883D-6D12C04D8BB8}" destId="{36EBE711-FE15-4C41-8A87-DC978CC4E76F}" srcOrd="0" destOrd="0" presId="urn:microsoft.com/office/officeart/2016/7/layout/RepeatingBendingProcessNew"/>
    <dgm:cxn modelId="{9B90B29D-F6F2-4958-AB6E-83D2016E8BF6}" srcId="{6EA928E2-D220-435B-8B27-8D6C57BFC2DE}" destId="{51ECFCBA-3B3C-4A5B-AC1B-8EF881B700E9}" srcOrd="1" destOrd="0" parTransId="{C98A5DC3-4917-4A9E-946F-3249989CDDF3}" sibTransId="{98F4E3BA-99AE-48F8-A6AE-1500922AB17C}"/>
    <dgm:cxn modelId="{091B7CA0-60EE-46C9-95DA-BA3D6879D3A2}" type="presOf" srcId="{14D27F8D-2516-4A0A-99BD-C5063EC0C0FF}" destId="{02379C34-F662-4EB1-803A-F1B9442F6899}" srcOrd="0" destOrd="0" presId="urn:microsoft.com/office/officeart/2016/7/layout/RepeatingBendingProcessNew"/>
    <dgm:cxn modelId="{1739CFA3-5DE0-47EE-8720-4D0FC3F446A9}" type="presOf" srcId="{98F4E3BA-99AE-48F8-A6AE-1500922AB17C}" destId="{B029D419-9BA3-4A09-A5C2-C976A3604447}" srcOrd="1" destOrd="0" presId="urn:microsoft.com/office/officeart/2016/7/layout/RepeatingBendingProcessNew"/>
    <dgm:cxn modelId="{C62727B3-0E63-48C3-9791-A44C39724879}" type="presOf" srcId="{E46E9B20-D350-4796-9295-F56867E66D4B}" destId="{D514990E-F2D0-435A-A778-50C25C31503E}" srcOrd="1" destOrd="0" presId="urn:microsoft.com/office/officeart/2016/7/layout/RepeatingBendingProcessNew"/>
    <dgm:cxn modelId="{2BF6BAC6-D134-4D28-8606-EBF50EA8EE3A}" srcId="{6EA928E2-D220-435B-8B27-8D6C57BFC2DE}" destId="{A1FA8E9B-5B26-4344-B6B0-5ED12F3EA122}" srcOrd="0" destOrd="0" parTransId="{AEF1A6A4-B385-435A-9BF0-2B048BED8783}" sibTransId="{A9D9C0E0-EC76-4A5B-9537-743CBC1905B1}"/>
    <dgm:cxn modelId="{4BE536CC-BF7F-4085-A41D-FF6D24524523}" srcId="{6EA928E2-D220-435B-8B27-8D6C57BFC2DE}" destId="{C7DA1DC9-301E-429A-8BE2-0F9201AB26E8}" srcOrd="4" destOrd="0" parTransId="{55659CB3-6618-43A5-9AC0-2D0233248EAB}" sibTransId="{14D27F8D-2516-4A0A-99BD-C5063EC0C0FF}"/>
    <dgm:cxn modelId="{BF1CE9D8-3934-43F4-A46F-00535E85B223}" type="presOf" srcId="{E69E0D63-9CBB-4443-83BC-E58C666AE302}" destId="{3950D287-754C-4B0D-B0CB-8168D233E50E}" srcOrd="1" destOrd="0" presId="urn:microsoft.com/office/officeart/2016/7/layout/RepeatingBendingProcessNew"/>
    <dgm:cxn modelId="{6DB7AFDA-3DF9-43F1-BF19-8F3376B9BBF4}" type="presOf" srcId="{A1FA8E9B-5B26-4344-B6B0-5ED12F3EA122}" destId="{10E39681-1846-4E1D-93B2-AADEC5E1FC87}" srcOrd="0" destOrd="0" presId="urn:microsoft.com/office/officeart/2016/7/layout/RepeatingBendingProcessNew"/>
    <dgm:cxn modelId="{8C0D61E1-55B7-467C-954B-2F7B458FB6B3}" type="presOf" srcId="{C7DA1DC9-301E-429A-8BE2-0F9201AB26E8}" destId="{0AF898A3-3159-46EB-8A6F-903EE4A058FC}" srcOrd="0" destOrd="0" presId="urn:microsoft.com/office/officeart/2016/7/layout/RepeatingBendingProcessNew"/>
    <dgm:cxn modelId="{FF232AE2-C8B4-4D2E-8480-8F73C6CF5769}" type="presOf" srcId="{796F354F-AADC-42BB-800D-B296F6CF06EA}" destId="{3A3A20C5-F31E-4A2D-847C-8EE3A9EC7E16}" srcOrd="1" destOrd="0" presId="urn:microsoft.com/office/officeart/2016/7/layout/RepeatingBendingProcessNew"/>
    <dgm:cxn modelId="{B83399E7-F919-415A-A529-35070212EE2C}" type="presOf" srcId="{E46E9B20-D350-4796-9295-F56867E66D4B}" destId="{7FE9A085-A1EA-40B8-82B4-F13933ABB3D7}" srcOrd="0" destOrd="0" presId="urn:microsoft.com/office/officeart/2016/7/layout/RepeatingBendingProcessNew"/>
    <dgm:cxn modelId="{19E0B7F3-685A-4A06-B8A9-2CA364FE8FEF}" type="presOf" srcId="{58F8712F-E40E-49A0-B85A-C044B86127F3}" destId="{4FB502DB-9687-48FB-B890-5F8829E834BE}" srcOrd="0" destOrd="0" presId="urn:microsoft.com/office/officeart/2016/7/layout/RepeatingBendingProcessNew"/>
    <dgm:cxn modelId="{12A3ACF4-CDF3-4B7D-BEF1-608B76EBEF8D}" type="presOf" srcId="{FBA25C94-120C-450A-8281-EAE3B955A9D3}" destId="{1AEC0C01-70C2-4E38-A3E0-C3B7B98C5004}" srcOrd="0" destOrd="0" presId="urn:microsoft.com/office/officeart/2016/7/layout/RepeatingBendingProcessNew"/>
    <dgm:cxn modelId="{EDD79878-9290-4413-88C9-E640D1FFA768}" type="presParOf" srcId="{151E5CCB-4E2B-4B3A-93E2-395829998C8C}" destId="{10E39681-1846-4E1D-93B2-AADEC5E1FC87}" srcOrd="0" destOrd="0" presId="urn:microsoft.com/office/officeart/2016/7/layout/RepeatingBendingProcessNew"/>
    <dgm:cxn modelId="{F734BD69-81EF-4BA1-B4D7-AAFD67FFDBA3}" type="presParOf" srcId="{151E5CCB-4E2B-4B3A-93E2-395829998C8C}" destId="{FF26A009-5F41-4651-94ED-8FD68DB4205E}" srcOrd="1" destOrd="0" presId="urn:microsoft.com/office/officeart/2016/7/layout/RepeatingBendingProcessNew"/>
    <dgm:cxn modelId="{B5C58425-5959-4815-BFAE-8E2680BC61BE}" type="presParOf" srcId="{FF26A009-5F41-4651-94ED-8FD68DB4205E}" destId="{59237EA3-B36F-4EA7-AA46-5E0FD80757D1}" srcOrd="0" destOrd="0" presId="urn:microsoft.com/office/officeart/2016/7/layout/RepeatingBendingProcessNew"/>
    <dgm:cxn modelId="{F71E31DF-F565-43E9-BAB3-4967D86957AA}" type="presParOf" srcId="{151E5CCB-4E2B-4B3A-93E2-395829998C8C}" destId="{E2AE4FE1-A114-4887-8C3B-B3FF38A4E5A2}" srcOrd="2" destOrd="0" presId="urn:microsoft.com/office/officeart/2016/7/layout/RepeatingBendingProcessNew"/>
    <dgm:cxn modelId="{1B654A35-D9D0-4697-894E-EB27CC565D4E}" type="presParOf" srcId="{151E5CCB-4E2B-4B3A-93E2-395829998C8C}" destId="{40D77F84-E33A-4327-88CE-E5AE15645D5E}" srcOrd="3" destOrd="0" presId="urn:microsoft.com/office/officeart/2016/7/layout/RepeatingBendingProcessNew"/>
    <dgm:cxn modelId="{9D37DCC7-DE0C-4BB7-B171-B46FB042D81F}" type="presParOf" srcId="{40D77F84-E33A-4327-88CE-E5AE15645D5E}" destId="{B029D419-9BA3-4A09-A5C2-C976A3604447}" srcOrd="0" destOrd="0" presId="urn:microsoft.com/office/officeart/2016/7/layout/RepeatingBendingProcessNew"/>
    <dgm:cxn modelId="{0B6AE376-C1A2-4CB2-8C65-E8F27D997023}" type="presParOf" srcId="{151E5CCB-4E2B-4B3A-93E2-395829998C8C}" destId="{1AEC0C01-70C2-4E38-A3E0-C3B7B98C5004}" srcOrd="4" destOrd="0" presId="urn:microsoft.com/office/officeart/2016/7/layout/RepeatingBendingProcessNew"/>
    <dgm:cxn modelId="{6425597C-7C0A-41D3-B081-1C361100AB10}" type="presParOf" srcId="{151E5CCB-4E2B-4B3A-93E2-395829998C8C}" destId="{7FE9A085-A1EA-40B8-82B4-F13933ABB3D7}" srcOrd="5" destOrd="0" presId="urn:microsoft.com/office/officeart/2016/7/layout/RepeatingBendingProcessNew"/>
    <dgm:cxn modelId="{87B53FED-6123-4506-B7D9-14ADEF1D1FD9}" type="presParOf" srcId="{7FE9A085-A1EA-40B8-82B4-F13933ABB3D7}" destId="{D514990E-F2D0-435A-A778-50C25C31503E}" srcOrd="0" destOrd="0" presId="urn:microsoft.com/office/officeart/2016/7/layout/RepeatingBendingProcessNew"/>
    <dgm:cxn modelId="{A2A3E746-F8BE-4E97-A490-63445028E509}" type="presParOf" srcId="{151E5CCB-4E2B-4B3A-93E2-395829998C8C}" destId="{87F52AB9-7E40-48D7-829B-E52069E10020}" srcOrd="6" destOrd="0" presId="urn:microsoft.com/office/officeart/2016/7/layout/RepeatingBendingProcessNew"/>
    <dgm:cxn modelId="{5D96F7EF-5FB5-4AF3-8997-DBEE0F8899EC}" type="presParOf" srcId="{151E5CCB-4E2B-4B3A-93E2-395829998C8C}" destId="{4612D98E-130B-4802-A17E-5C1DC324260E}" srcOrd="7" destOrd="0" presId="urn:microsoft.com/office/officeart/2016/7/layout/RepeatingBendingProcessNew"/>
    <dgm:cxn modelId="{41C7BA23-9BD7-41F3-9B00-4A66AD6787C5}" type="presParOf" srcId="{4612D98E-130B-4802-A17E-5C1DC324260E}" destId="{F43364BF-827A-4C9E-9914-4AA990B4532A}" srcOrd="0" destOrd="0" presId="urn:microsoft.com/office/officeart/2016/7/layout/RepeatingBendingProcessNew"/>
    <dgm:cxn modelId="{75CDC7D8-1D03-409C-8EB9-66BECCF6BF00}" type="presParOf" srcId="{151E5CCB-4E2B-4B3A-93E2-395829998C8C}" destId="{0AF898A3-3159-46EB-8A6F-903EE4A058FC}" srcOrd="8" destOrd="0" presId="urn:microsoft.com/office/officeart/2016/7/layout/RepeatingBendingProcessNew"/>
    <dgm:cxn modelId="{9B8EB8A5-6731-4193-AA21-E644DADBCAC6}" type="presParOf" srcId="{151E5CCB-4E2B-4B3A-93E2-395829998C8C}" destId="{02379C34-F662-4EB1-803A-F1B9442F6899}" srcOrd="9" destOrd="0" presId="urn:microsoft.com/office/officeart/2016/7/layout/RepeatingBendingProcessNew"/>
    <dgm:cxn modelId="{5998E286-91FD-4EFB-8C86-9EF43AA997ED}" type="presParOf" srcId="{02379C34-F662-4EB1-803A-F1B9442F6899}" destId="{34B90956-C716-4439-83E9-FC17D6E76BF5}" srcOrd="0" destOrd="0" presId="urn:microsoft.com/office/officeart/2016/7/layout/RepeatingBendingProcessNew"/>
    <dgm:cxn modelId="{85862B92-FD69-45F2-A449-D1FE826ECDF6}" type="presParOf" srcId="{151E5CCB-4E2B-4B3A-93E2-395829998C8C}" destId="{36EBE711-FE15-4C41-8A87-DC978CC4E76F}" srcOrd="10" destOrd="0" presId="urn:microsoft.com/office/officeart/2016/7/layout/RepeatingBendingProcessNew"/>
    <dgm:cxn modelId="{F6B5EF93-CC31-43C6-925C-68D8B0A2B481}" type="presParOf" srcId="{151E5CCB-4E2B-4B3A-93E2-395829998C8C}" destId="{BF2B253A-D52C-4563-B005-9A49B8F4932F}" srcOrd="11" destOrd="0" presId="urn:microsoft.com/office/officeart/2016/7/layout/RepeatingBendingProcessNew"/>
    <dgm:cxn modelId="{7E04E3BA-A1A0-4A2B-92DE-FE692398C5A3}" type="presParOf" srcId="{BF2B253A-D52C-4563-B005-9A49B8F4932F}" destId="{3A3A20C5-F31E-4A2D-847C-8EE3A9EC7E16}" srcOrd="0" destOrd="0" presId="urn:microsoft.com/office/officeart/2016/7/layout/RepeatingBendingProcessNew"/>
    <dgm:cxn modelId="{A7680CAA-767E-4C3D-B90A-6E1C5D6D9715}" type="presParOf" srcId="{151E5CCB-4E2B-4B3A-93E2-395829998C8C}" destId="{4FB502DB-9687-48FB-B890-5F8829E834BE}" srcOrd="12" destOrd="0" presId="urn:microsoft.com/office/officeart/2016/7/layout/RepeatingBendingProcessNew"/>
    <dgm:cxn modelId="{2E67957A-213A-4197-BBC0-44C5A8C01DCC}" type="presParOf" srcId="{151E5CCB-4E2B-4B3A-93E2-395829998C8C}" destId="{2625A71F-1739-44C9-ADB4-E7CB51C3C4DF}" srcOrd="13" destOrd="0" presId="urn:microsoft.com/office/officeart/2016/7/layout/RepeatingBendingProcessNew"/>
    <dgm:cxn modelId="{675F1811-4A4A-457A-A6E7-8DF20869F2A6}" type="presParOf" srcId="{2625A71F-1739-44C9-ADB4-E7CB51C3C4DF}" destId="{3950D287-754C-4B0D-B0CB-8168D233E50E}" srcOrd="0" destOrd="0" presId="urn:microsoft.com/office/officeart/2016/7/layout/RepeatingBendingProcessNew"/>
    <dgm:cxn modelId="{EDD32650-E836-4E9D-9DC0-A55937C76881}" type="presParOf" srcId="{151E5CCB-4E2B-4B3A-93E2-395829998C8C}" destId="{299BD3CD-1AA1-4EA4-BC1C-919BB5FCFE6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13C89-CEA8-4E98-A810-08C451988F4F}">
      <dsp:nvSpPr>
        <dsp:cNvPr id="0" name=""/>
        <dsp:cNvSpPr/>
      </dsp:nvSpPr>
      <dsp:spPr>
        <a:xfrm>
          <a:off x="294500" y="950028"/>
          <a:ext cx="912498" cy="912498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B4D79-7E9E-4858-ACD1-6360FD046BB5}">
      <dsp:nvSpPr>
        <dsp:cNvPr id="0" name=""/>
        <dsp:cNvSpPr/>
      </dsp:nvSpPr>
      <dsp:spPr>
        <a:xfrm>
          <a:off x="488967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63A2F-69D1-430C-9761-5B1D16C7BC2D}">
      <dsp:nvSpPr>
        <dsp:cNvPr id="0" name=""/>
        <dsp:cNvSpPr/>
      </dsp:nvSpPr>
      <dsp:spPr>
        <a:xfrm>
          <a:off x="2800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000" kern="1200"/>
            <a:t>O</a:t>
          </a:r>
          <a:r>
            <a:rPr lang="en-BE" sz="2000" kern="1200"/>
            <a:t>ptimize AST</a:t>
          </a:r>
          <a:endParaRPr lang="en-US" sz="2000" kern="1200"/>
        </a:p>
      </dsp:txBody>
      <dsp:txXfrm>
        <a:off x="2800" y="2146747"/>
        <a:ext cx="1495898" cy="598359"/>
      </dsp:txXfrm>
    </dsp:sp>
    <dsp:sp modelId="{B6B8250F-7AED-4636-B67E-938D0D2E74D7}">
      <dsp:nvSpPr>
        <dsp:cNvPr id="0" name=""/>
        <dsp:cNvSpPr/>
      </dsp:nvSpPr>
      <dsp:spPr>
        <a:xfrm>
          <a:off x="2052180" y="950028"/>
          <a:ext cx="912498" cy="9124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BE54-45F0-4280-817E-2FD063485576}">
      <dsp:nvSpPr>
        <dsp:cNvPr id="0" name=""/>
        <dsp:cNvSpPr/>
      </dsp:nvSpPr>
      <dsp:spPr>
        <a:xfrm>
          <a:off x="2246647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F5A6-E2C6-4C81-9DF0-0AC1DB867684}">
      <dsp:nvSpPr>
        <dsp:cNvPr id="0" name=""/>
        <dsp:cNvSpPr/>
      </dsp:nvSpPr>
      <dsp:spPr>
        <a:xfrm>
          <a:off x="1760480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BE" sz="2000" kern="1200" dirty="0"/>
            <a:t>Saves time and work</a:t>
          </a:r>
          <a:endParaRPr lang="en-US" sz="2000" kern="1200" dirty="0"/>
        </a:p>
      </dsp:txBody>
      <dsp:txXfrm>
        <a:off x="1760480" y="2146747"/>
        <a:ext cx="1495898" cy="598359"/>
      </dsp:txXfrm>
    </dsp:sp>
    <dsp:sp modelId="{4A3AB284-C971-4977-83A9-51D94C3885BE}">
      <dsp:nvSpPr>
        <dsp:cNvPr id="0" name=""/>
        <dsp:cNvSpPr/>
      </dsp:nvSpPr>
      <dsp:spPr>
        <a:xfrm>
          <a:off x="3809861" y="950028"/>
          <a:ext cx="912498" cy="9124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E4148-F511-4AE4-AF8A-FB7F15F2F0FF}">
      <dsp:nvSpPr>
        <dsp:cNvPr id="0" name=""/>
        <dsp:cNvSpPr/>
      </dsp:nvSpPr>
      <dsp:spPr>
        <a:xfrm>
          <a:off x="4004328" y="1144495"/>
          <a:ext cx="523564" cy="523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2B86D-4488-4477-BDC3-2AA82568EAA6}">
      <dsp:nvSpPr>
        <dsp:cNvPr id="0" name=""/>
        <dsp:cNvSpPr/>
      </dsp:nvSpPr>
      <dsp:spPr>
        <a:xfrm>
          <a:off x="3518161" y="2146747"/>
          <a:ext cx="1495898" cy="59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BE" sz="2000" kern="1200"/>
            <a:t>Faster</a:t>
          </a:r>
          <a:endParaRPr lang="en-US" sz="2000" kern="1200"/>
        </a:p>
      </dsp:txBody>
      <dsp:txXfrm>
        <a:off x="3518161" y="2146747"/>
        <a:ext cx="1495898" cy="598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6A009-5F41-4651-94ED-8FD68DB4205E}">
      <dsp:nvSpPr>
        <dsp:cNvPr id="0" name=""/>
        <dsp:cNvSpPr/>
      </dsp:nvSpPr>
      <dsp:spPr>
        <a:xfrm>
          <a:off x="2206988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733614"/>
        <a:ext cx="25377" cy="5075"/>
      </dsp:txXfrm>
    </dsp:sp>
    <dsp:sp modelId="{10E39681-1846-4E1D-93B2-AADEC5E1FC87}">
      <dsp:nvSpPr>
        <dsp:cNvPr id="0" name=""/>
        <dsp:cNvSpPr/>
      </dsp:nvSpPr>
      <dsp:spPr>
        <a:xfrm>
          <a:off x="2060" y="74133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 dirty="0"/>
            <a:t>L</a:t>
          </a:r>
          <a:r>
            <a:rPr lang="en-BE" sz="3700" kern="1200" dirty="0" err="1"/>
            <a:t>exer</a:t>
          </a:r>
          <a:r>
            <a:rPr lang="en-BE" sz="3700" kern="1200" dirty="0"/>
            <a:t> </a:t>
          </a:r>
          <a:endParaRPr lang="en-US" sz="3700" kern="1200" dirty="0"/>
        </a:p>
      </dsp:txBody>
      <dsp:txXfrm>
        <a:off x="2060" y="74133"/>
        <a:ext cx="2206728" cy="1324036"/>
      </dsp:txXfrm>
    </dsp:sp>
    <dsp:sp modelId="{40D77F84-E33A-4327-88CE-E5AE15645D5E}">
      <dsp:nvSpPr>
        <dsp:cNvPr id="0" name=""/>
        <dsp:cNvSpPr/>
      </dsp:nvSpPr>
      <dsp:spPr>
        <a:xfrm>
          <a:off x="4921263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733614"/>
        <a:ext cx="25377" cy="5075"/>
      </dsp:txXfrm>
    </dsp:sp>
    <dsp:sp modelId="{E2AE4FE1-A114-4887-8C3B-B3FF38A4E5A2}">
      <dsp:nvSpPr>
        <dsp:cNvPr id="0" name=""/>
        <dsp:cNvSpPr/>
      </dsp:nvSpPr>
      <dsp:spPr>
        <a:xfrm>
          <a:off x="2716335" y="74133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Parser</a:t>
          </a:r>
          <a:endParaRPr lang="en-US" sz="3700" kern="1200" dirty="0"/>
        </a:p>
      </dsp:txBody>
      <dsp:txXfrm>
        <a:off x="2716335" y="74133"/>
        <a:ext cx="2206728" cy="1324036"/>
      </dsp:txXfrm>
    </dsp:sp>
    <dsp:sp modelId="{7FE9A085-A1EA-40B8-82B4-F13933ABB3D7}">
      <dsp:nvSpPr>
        <dsp:cNvPr id="0" name=""/>
        <dsp:cNvSpPr/>
      </dsp:nvSpPr>
      <dsp:spPr>
        <a:xfrm>
          <a:off x="7635539" y="690431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733614"/>
        <a:ext cx="25377" cy="5075"/>
      </dsp:txXfrm>
    </dsp:sp>
    <dsp:sp modelId="{1AEC0C01-70C2-4E38-A3E0-C3B7B98C5004}">
      <dsp:nvSpPr>
        <dsp:cNvPr id="0" name=""/>
        <dsp:cNvSpPr/>
      </dsp:nvSpPr>
      <dsp:spPr>
        <a:xfrm>
          <a:off x="5430611" y="74133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CST</a:t>
          </a:r>
          <a:endParaRPr lang="en-US" sz="3700" kern="1200" dirty="0"/>
        </a:p>
      </dsp:txBody>
      <dsp:txXfrm>
        <a:off x="5430611" y="74133"/>
        <a:ext cx="2206728" cy="1324036"/>
      </dsp:txXfrm>
    </dsp:sp>
    <dsp:sp modelId="{4612D98E-130B-4802-A17E-5C1DC324260E}">
      <dsp:nvSpPr>
        <dsp:cNvPr id="0" name=""/>
        <dsp:cNvSpPr/>
      </dsp:nvSpPr>
      <dsp:spPr>
        <a:xfrm>
          <a:off x="1105424" y="1396370"/>
          <a:ext cx="8142826" cy="476947"/>
        </a:xfrm>
        <a:custGeom>
          <a:avLst/>
          <a:gdLst/>
          <a:ahLst/>
          <a:cxnLst/>
          <a:rect l="0" t="0" r="0" b="0"/>
          <a:pathLst>
            <a:path>
              <a:moveTo>
                <a:pt x="8142826" y="0"/>
              </a:moveTo>
              <a:lnTo>
                <a:pt x="8142826" y="255573"/>
              </a:lnTo>
              <a:lnTo>
                <a:pt x="0" y="255573"/>
              </a:lnTo>
              <a:lnTo>
                <a:pt x="0" y="476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2871" y="1632306"/>
        <a:ext cx="407931" cy="5075"/>
      </dsp:txXfrm>
    </dsp:sp>
    <dsp:sp modelId="{87F52AB9-7E40-48D7-829B-E52069E10020}">
      <dsp:nvSpPr>
        <dsp:cNvPr id="0" name=""/>
        <dsp:cNvSpPr/>
      </dsp:nvSpPr>
      <dsp:spPr>
        <a:xfrm>
          <a:off x="8144886" y="74133"/>
          <a:ext cx="2206728" cy="1324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AST</a:t>
          </a:r>
          <a:endParaRPr lang="en-US" sz="3700" kern="1200" dirty="0"/>
        </a:p>
      </dsp:txBody>
      <dsp:txXfrm>
        <a:off x="8144886" y="74133"/>
        <a:ext cx="2206728" cy="1324036"/>
      </dsp:txXfrm>
    </dsp:sp>
    <dsp:sp modelId="{02379C34-F662-4EB1-803A-F1B9442F6899}">
      <dsp:nvSpPr>
        <dsp:cNvPr id="0" name=""/>
        <dsp:cNvSpPr/>
      </dsp:nvSpPr>
      <dsp:spPr>
        <a:xfrm>
          <a:off x="2206988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2773" y="2565198"/>
        <a:ext cx="25377" cy="5075"/>
      </dsp:txXfrm>
    </dsp:sp>
    <dsp:sp modelId="{0AF898A3-3159-46EB-8A6F-903EE4A058FC}">
      <dsp:nvSpPr>
        <dsp:cNvPr id="0" name=""/>
        <dsp:cNvSpPr/>
      </dsp:nvSpPr>
      <dsp:spPr>
        <a:xfrm>
          <a:off x="2060" y="1905717"/>
          <a:ext cx="2206728" cy="1324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Symbol table</a:t>
          </a:r>
          <a:endParaRPr lang="en-US" sz="3700" kern="1200" dirty="0"/>
        </a:p>
      </dsp:txBody>
      <dsp:txXfrm>
        <a:off x="2060" y="1905717"/>
        <a:ext cx="2206728" cy="1324036"/>
      </dsp:txXfrm>
    </dsp:sp>
    <dsp:sp modelId="{BF2B253A-D52C-4563-B005-9A49B8F4932F}">
      <dsp:nvSpPr>
        <dsp:cNvPr id="0" name=""/>
        <dsp:cNvSpPr/>
      </dsp:nvSpPr>
      <dsp:spPr>
        <a:xfrm>
          <a:off x="4921263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7048" y="2565198"/>
        <a:ext cx="25377" cy="5075"/>
      </dsp:txXfrm>
    </dsp:sp>
    <dsp:sp modelId="{36EBE711-FE15-4C41-8A87-DC978CC4E76F}">
      <dsp:nvSpPr>
        <dsp:cNvPr id="0" name=""/>
        <dsp:cNvSpPr/>
      </dsp:nvSpPr>
      <dsp:spPr>
        <a:xfrm>
          <a:off x="2716335" y="1905717"/>
          <a:ext cx="2206728" cy="13240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Semantic Errors</a:t>
          </a:r>
          <a:endParaRPr lang="en-US" sz="3700" kern="1200" dirty="0"/>
        </a:p>
      </dsp:txBody>
      <dsp:txXfrm>
        <a:off x="2716335" y="1905717"/>
        <a:ext cx="2206728" cy="1324036"/>
      </dsp:txXfrm>
    </dsp:sp>
    <dsp:sp modelId="{2625A71F-1739-44C9-ADB4-E7CB51C3C4DF}">
      <dsp:nvSpPr>
        <dsp:cNvPr id="0" name=""/>
        <dsp:cNvSpPr/>
      </dsp:nvSpPr>
      <dsp:spPr>
        <a:xfrm>
          <a:off x="7635539" y="2522016"/>
          <a:ext cx="4769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694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1324" y="2565198"/>
        <a:ext cx="25377" cy="5075"/>
      </dsp:txXfrm>
    </dsp:sp>
    <dsp:sp modelId="{4FB502DB-9687-48FB-B890-5F8829E834BE}">
      <dsp:nvSpPr>
        <dsp:cNvPr id="0" name=""/>
        <dsp:cNvSpPr/>
      </dsp:nvSpPr>
      <dsp:spPr>
        <a:xfrm>
          <a:off x="5430611" y="1905717"/>
          <a:ext cx="2206728" cy="132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Constant Folding</a:t>
          </a:r>
          <a:endParaRPr lang="en-US" sz="3700" kern="1200" dirty="0"/>
        </a:p>
      </dsp:txBody>
      <dsp:txXfrm>
        <a:off x="5430611" y="1905717"/>
        <a:ext cx="2206728" cy="1324036"/>
      </dsp:txXfrm>
    </dsp:sp>
    <dsp:sp modelId="{299BD3CD-1AA1-4EA4-BC1C-919BB5FCFE66}">
      <dsp:nvSpPr>
        <dsp:cNvPr id="0" name=""/>
        <dsp:cNvSpPr/>
      </dsp:nvSpPr>
      <dsp:spPr>
        <a:xfrm>
          <a:off x="8144886" y="1905717"/>
          <a:ext cx="2206728" cy="13240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132" tIns="113503" rIns="108132" bIns="113503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3700" kern="1200" dirty="0"/>
            <a:t>Convert to </a:t>
          </a:r>
          <a:r>
            <a:rPr lang="en-BE" sz="3700" kern="1200" dirty="0" err="1"/>
            <a:t>mips</a:t>
          </a:r>
          <a:endParaRPr lang="en-US" sz="3700" kern="1200" dirty="0"/>
        </a:p>
      </dsp:txBody>
      <dsp:txXfrm>
        <a:off x="8144886" y="1905717"/>
        <a:ext cx="2206728" cy="132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BDDE-381E-C2A5-BAAB-229819AF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-1153083"/>
            <a:ext cx="9001462" cy="2387600"/>
          </a:xfrm>
        </p:spPr>
        <p:txBody>
          <a:bodyPr/>
          <a:lstStyle/>
          <a:p>
            <a:r>
              <a:rPr lang="en-BE" dirty="0"/>
              <a:t>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FA243-7640-9821-9A81-B7232E1E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388" y="4429171"/>
            <a:ext cx="5962138" cy="1655762"/>
          </a:xfrm>
        </p:spPr>
        <p:txBody>
          <a:bodyPr/>
          <a:lstStyle/>
          <a:p>
            <a:r>
              <a:rPr lang="en-BE" dirty="0"/>
              <a:t>Elias El Bouzidi</a:t>
            </a:r>
          </a:p>
          <a:p>
            <a:r>
              <a:rPr lang="en-BE" dirty="0"/>
              <a:t>Yassine El </a:t>
            </a:r>
            <a:r>
              <a:rPr lang="en-BE" dirty="0" err="1"/>
              <a:t>Abdellati</a:t>
            </a:r>
            <a:endParaRPr lang="en-BE" dirty="0"/>
          </a:p>
          <a:p>
            <a:r>
              <a:rPr lang="en-BE" dirty="0" err="1"/>
              <a:t>Salaheddine</a:t>
            </a:r>
            <a:r>
              <a:rPr lang="en-BE" dirty="0"/>
              <a:t> </a:t>
            </a:r>
            <a:r>
              <a:rPr lang="en-BE" dirty="0" err="1"/>
              <a:t>Edfiri</a:t>
            </a:r>
            <a:endParaRPr lang="en-B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867FA9-3E76-FE8F-5953-252493157CAE}"/>
              </a:ext>
            </a:extLst>
          </p:cNvPr>
          <p:cNvSpPr/>
          <p:nvPr/>
        </p:nvSpPr>
        <p:spPr>
          <a:xfrm>
            <a:off x="967468" y="2136710"/>
            <a:ext cx="2472612" cy="1759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E1233-E07B-1058-E970-E34C41A91DD8}"/>
              </a:ext>
            </a:extLst>
          </p:cNvPr>
          <p:cNvSpPr txBox="1"/>
          <p:nvPr/>
        </p:nvSpPr>
        <p:spPr>
          <a:xfrm>
            <a:off x="1063688" y="2794182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High Level Language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77C9EA-A5B3-E8DC-62D5-7DDB740053CC}"/>
              </a:ext>
            </a:extLst>
          </p:cNvPr>
          <p:cNvSpPr/>
          <p:nvPr/>
        </p:nvSpPr>
        <p:spPr>
          <a:xfrm>
            <a:off x="3440080" y="2666272"/>
            <a:ext cx="1567544" cy="6251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40958-977C-0984-B888-797E2512A7EA}"/>
              </a:ext>
            </a:extLst>
          </p:cNvPr>
          <p:cNvSpPr/>
          <p:nvPr/>
        </p:nvSpPr>
        <p:spPr>
          <a:xfrm>
            <a:off x="5023175" y="2323322"/>
            <a:ext cx="2058565" cy="1339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7FED4-370A-53AA-688C-B7FED3989502}"/>
              </a:ext>
            </a:extLst>
          </p:cNvPr>
          <p:cNvSpPr txBox="1"/>
          <p:nvPr/>
        </p:nvSpPr>
        <p:spPr>
          <a:xfrm>
            <a:off x="5340417" y="2794181"/>
            <a:ext cx="210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COMPILER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64B989-D572-1C73-2CFD-131961912B34}"/>
              </a:ext>
            </a:extLst>
          </p:cNvPr>
          <p:cNvSpPr/>
          <p:nvPr/>
        </p:nvSpPr>
        <p:spPr>
          <a:xfrm>
            <a:off x="7081740" y="2629385"/>
            <a:ext cx="1567544" cy="6251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5EB1AB-1DF2-245A-BA3B-03B63D9BB495}"/>
              </a:ext>
            </a:extLst>
          </p:cNvPr>
          <p:cNvSpPr/>
          <p:nvPr/>
        </p:nvSpPr>
        <p:spPr>
          <a:xfrm>
            <a:off x="8664835" y="2062452"/>
            <a:ext cx="2472612" cy="1759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390DB-AE10-87A0-48C6-3AAB27D1DD15}"/>
              </a:ext>
            </a:extLst>
          </p:cNvPr>
          <p:cNvSpPr txBox="1"/>
          <p:nvPr/>
        </p:nvSpPr>
        <p:spPr>
          <a:xfrm>
            <a:off x="8761056" y="2794181"/>
            <a:ext cx="23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Low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6646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74B1-53A2-F973-BD34-7B0FE81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BE" dirty="0"/>
              <a:t>Conversion to </a:t>
            </a:r>
            <a:r>
              <a:rPr lang="en-BE" dirty="0" err="1"/>
              <a:t>mips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CDE48-E96A-96D1-7426-4A20AD97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7" r="-3" b="6837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52D7-D57B-CBD7-266B-DD00EE1D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r>
              <a:rPr lang="nl-BE" dirty="0"/>
              <a:t>D</a:t>
            </a:r>
            <a:r>
              <a:rPr lang="en-BE" dirty="0" err="1"/>
              <a:t>ata</a:t>
            </a:r>
            <a:r>
              <a:rPr lang="en-BE" dirty="0"/>
              <a:t> section</a:t>
            </a:r>
          </a:p>
          <a:p>
            <a:r>
              <a:rPr lang="nl-BE" dirty="0"/>
              <a:t>T</a:t>
            </a:r>
            <a:r>
              <a:rPr lang="en-BE" dirty="0" err="1"/>
              <a:t>ext</a:t>
            </a:r>
            <a:r>
              <a:rPr lang="en-BE" dirty="0"/>
              <a:t> section</a:t>
            </a:r>
          </a:p>
          <a:p>
            <a:r>
              <a:rPr lang="en-BE" dirty="0"/>
              <a:t>Main</a:t>
            </a:r>
          </a:p>
          <a:p>
            <a:r>
              <a:rPr lang="nl-BE" dirty="0"/>
              <a:t>S</a:t>
            </a:r>
            <a:r>
              <a:rPr lang="en-BE" dirty="0"/>
              <a:t>tack frame</a:t>
            </a:r>
          </a:p>
          <a:p>
            <a:r>
              <a:rPr lang="en-BE" dirty="0"/>
              <a:t>Exit</a:t>
            </a:r>
          </a:p>
          <a:p>
            <a:endParaRPr lang="en-B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B406-5532-09EC-AE31-C7A555A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BE" dirty="0"/>
              <a:t>compiler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02D8583-42D1-1588-DE03-894F7D03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85992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2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AC51E-2CAD-60DD-93AF-ECBD3812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Het </a:t>
            </a:r>
            <a:r>
              <a:rPr lang="en-US" sz="5400" dirty="0" err="1"/>
              <a:t>Einde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99A1-ED89-00AF-5372-E1110503C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Nog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klein</a:t>
            </a:r>
            <a:r>
              <a:rPr lang="en-BE" sz="2400" dirty="0"/>
              <a:t>e</a:t>
            </a:r>
            <a:r>
              <a:rPr lang="en-US" sz="2400" dirty="0"/>
              <a:t> 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60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677E3-EB64-AADB-8705-3F381F9C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/>
              <a:t>CFG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3CCC-6BC3-7BE5-79E4-9CB035DB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 err="1"/>
              <a:t>Json</a:t>
            </a:r>
            <a:r>
              <a:rPr lang="en-BE" dirty="0"/>
              <a:t> format</a:t>
            </a:r>
          </a:p>
          <a:p>
            <a:r>
              <a:rPr lang="en-BE" dirty="0"/>
              <a:t>Binary operations</a:t>
            </a:r>
          </a:p>
          <a:p>
            <a:r>
              <a:rPr lang="en-BE" dirty="0"/>
              <a:t>Unary operations</a:t>
            </a:r>
          </a:p>
          <a:p>
            <a:r>
              <a:rPr lang="en-BE" dirty="0"/>
              <a:t>Brackets</a:t>
            </a:r>
          </a:p>
          <a:p>
            <a:r>
              <a:rPr lang="en-BE" dirty="0"/>
              <a:t>Variables and datatypes</a:t>
            </a:r>
          </a:p>
          <a:p>
            <a:r>
              <a:rPr lang="en-BE" dirty="0"/>
              <a:t>Declarations</a:t>
            </a:r>
          </a:p>
          <a:p>
            <a:r>
              <a:rPr lang="en-BE" dirty="0"/>
              <a:t>Definitions</a:t>
            </a:r>
          </a:p>
          <a:p>
            <a:r>
              <a:rPr lang="en-BE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210912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06BFA-49B2-F033-7160-25A08102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44E2AC-79E2-4F42-809C-C517D0FF0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0D3E-D439-A6A1-7397-F58BF9EC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/>
              <a:t>Lexer</a:t>
            </a:r>
            <a:endParaRPr lang="en-B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F8226-283E-9694-B712-001577103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18AE-1761-9EB1-4007-3BE233C9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nl-NL" dirty="0" err="1"/>
              <a:t>Converts</a:t>
            </a:r>
            <a:r>
              <a:rPr lang="nl-NL" dirty="0"/>
              <a:t> source code </a:t>
            </a:r>
            <a:r>
              <a:rPr lang="nl-NL" dirty="0" err="1"/>
              <a:t>into</a:t>
            </a:r>
            <a:r>
              <a:rPr lang="nl-NL" dirty="0"/>
              <a:t> tokens</a:t>
            </a:r>
          </a:p>
        </p:txBody>
      </p:sp>
    </p:spTree>
    <p:extLst>
      <p:ext uri="{BB962C8B-B14F-4D97-AF65-F5344CB8AC3E}">
        <p14:creationId xmlns:p14="http://schemas.microsoft.com/office/powerpoint/2010/main" val="29772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73ED-09D8-F66A-A573-0FACDBAA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 dirty="0"/>
              <a:t>Parser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778E-7FEF-3ADD-383A-1F5D6DA8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/>
              <a:t>CFG</a:t>
            </a:r>
          </a:p>
          <a:p>
            <a:r>
              <a:rPr lang="en-BE" dirty="0"/>
              <a:t>Parse Table</a:t>
            </a:r>
          </a:p>
          <a:p>
            <a:r>
              <a:rPr lang="en-BE" dirty="0"/>
              <a:t>Tokens</a:t>
            </a:r>
          </a:p>
          <a:p>
            <a:r>
              <a:rPr lang="en-BE" dirty="0"/>
              <a:t>Parse tokens</a:t>
            </a:r>
          </a:p>
          <a:p>
            <a:r>
              <a:rPr lang="en-BE" dirty="0"/>
              <a:t>CST</a:t>
            </a:r>
          </a:p>
        </p:txBody>
      </p:sp>
    </p:spTree>
    <p:extLst>
      <p:ext uri="{BB962C8B-B14F-4D97-AF65-F5344CB8AC3E}">
        <p14:creationId xmlns:p14="http://schemas.microsoft.com/office/powerpoint/2010/main" val="213841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2CB68-784C-A8E1-DEA5-E7AA1AF8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BE" sz="2800">
                <a:solidFill>
                  <a:srgbClr val="FFFFFF"/>
                </a:solidFill>
              </a:rPr>
              <a:t>CST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EF199B-9F85-55CE-747A-3B686D7E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800803"/>
            <a:ext cx="6353328" cy="525738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2D98E-6374-CCB4-ABE6-4FBD8D62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BE" sz="1600">
                <a:solidFill>
                  <a:srgbClr val="FFFFFF"/>
                </a:solidFill>
              </a:rPr>
              <a:t>Big tree</a:t>
            </a:r>
          </a:p>
          <a:p>
            <a:r>
              <a:rPr lang="nl-BE" sz="1600">
                <a:solidFill>
                  <a:srgbClr val="FFFFFF"/>
                </a:solidFill>
              </a:rPr>
              <a:t>A</a:t>
            </a:r>
            <a:r>
              <a:rPr lang="en-BE" sz="1600">
                <a:solidFill>
                  <a:srgbClr val="FFFFFF"/>
                </a:solidFill>
              </a:rPr>
              <a:t> lot of information</a:t>
            </a:r>
          </a:p>
          <a:p>
            <a:r>
              <a:rPr lang="nl-BE" sz="1600">
                <a:solidFill>
                  <a:srgbClr val="FFFFFF"/>
                </a:solidFill>
              </a:rPr>
              <a:t>S</a:t>
            </a:r>
            <a:r>
              <a:rPr lang="en-BE" sz="1600">
                <a:solidFill>
                  <a:srgbClr val="FFFFFF"/>
                </a:solidFill>
              </a:rPr>
              <a:t>hows how the tokens got parsed</a:t>
            </a:r>
          </a:p>
          <a:p>
            <a:r>
              <a:rPr lang="en-BE" sz="1600">
                <a:solidFill>
                  <a:srgbClr val="FFFFFF"/>
                </a:solidFill>
              </a:rPr>
              <a:t>DOT format</a:t>
            </a:r>
          </a:p>
          <a:p>
            <a:endParaRPr lang="en-B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33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2D756-8552-A369-AFC8-C3636A53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BE" sz="2800">
                <a:solidFill>
                  <a:srgbClr val="FFFFFF"/>
                </a:solidFill>
              </a:rPr>
              <a:t>AST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85AF4-AC85-9C3D-A0E1-C536781D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4" y="1861434"/>
            <a:ext cx="6514377" cy="311061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E02C-76E1-ED97-6349-E31608EA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nl-BE" sz="1600">
                <a:solidFill>
                  <a:srgbClr val="FFFFFF"/>
                </a:solidFill>
              </a:rPr>
              <a:t>O</a:t>
            </a:r>
            <a:r>
              <a:rPr lang="en-BE" sz="1600">
                <a:solidFill>
                  <a:srgbClr val="FFFFFF"/>
                </a:solidFill>
              </a:rPr>
              <a:t>nly useful information</a:t>
            </a:r>
          </a:p>
          <a:p>
            <a:r>
              <a:rPr lang="nl-BE" sz="1600">
                <a:solidFill>
                  <a:srgbClr val="FFFFFF"/>
                </a:solidFill>
              </a:rPr>
              <a:t>S</a:t>
            </a:r>
            <a:r>
              <a:rPr lang="en-BE" sz="1600">
                <a:solidFill>
                  <a:srgbClr val="FFFFFF"/>
                </a:solidFill>
              </a:rPr>
              <a:t>mall tree</a:t>
            </a:r>
          </a:p>
          <a:p>
            <a:r>
              <a:rPr lang="en-BE" sz="1600">
                <a:solidFill>
                  <a:srgbClr val="FFFFFF"/>
                </a:solidFill>
              </a:rPr>
              <a:t>DOT format</a:t>
            </a:r>
          </a:p>
          <a:p>
            <a:pPr marL="0" indent="0">
              <a:buNone/>
            </a:pPr>
            <a:endParaRPr lang="en-BE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0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1017-20DB-C129-E5AF-B21C46A9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E279-A5F0-577C-E750-4043F7BD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97" y="2105394"/>
            <a:ext cx="10353762" cy="3695136"/>
          </a:xfrm>
        </p:spPr>
        <p:txBody>
          <a:bodyPr/>
          <a:lstStyle/>
          <a:p>
            <a:r>
              <a:rPr lang="nl-BE" dirty="0"/>
              <a:t>N</a:t>
            </a:r>
            <a:r>
              <a:rPr lang="en-BE" dirty="0" err="1"/>
              <a:t>ame</a:t>
            </a:r>
            <a:r>
              <a:rPr lang="en-BE" dirty="0"/>
              <a:t> of variable</a:t>
            </a:r>
          </a:p>
          <a:p>
            <a:r>
              <a:rPr lang="nl-BE" dirty="0"/>
              <a:t>D</a:t>
            </a:r>
            <a:r>
              <a:rPr lang="en-BE" dirty="0" err="1"/>
              <a:t>atatype</a:t>
            </a:r>
            <a:endParaRPr lang="en-BE" dirty="0"/>
          </a:p>
          <a:p>
            <a:r>
              <a:rPr lang="nl-BE" dirty="0"/>
              <a:t>C</a:t>
            </a:r>
            <a:r>
              <a:rPr lang="en-BE" dirty="0" err="1"/>
              <a:t>onst</a:t>
            </a:r>
            <a:r>
              <a:rPr lang="en-BE" dirty="0"/>
              <a:t> or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72B42-C0C1-3BF4-4602-1343DC3A06DB}"/>
              </a:ext>
            </a:extLst>
          </p:cNvPr>
          <p:cNvSpPr/>
          <p:nvPr/>
        </p:nvSpPr>
        <p:spPr>
          <a:xfrm>
            <a:off x="6096001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4432-BFB9-6D32-AF9C-9A67D7B9E705}"/>
              </a:ext>
            </a:extLst>
          </p:cNvPr>
          <p:cNvSpPr txBox="1"/>
          <p:nvPr/>
        </p:nvSpPr>
        <p:spPr>
          <a:xfrm>
            <a:off x="6223518" y="240729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C8FF0-A12F-C7C9-BE02-C24F37ED6BAD}"/>
              </a:ext>
            </a:extLst>
          </p:cNvPr>
          <p:cNvSpPr/>
          <p:nvPr/>
        </p:nvSpPr>
        <p:spPr>
          <a:xfrm>
            <a:off x="7128589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8DB62-63C0-E86E-70E7-07D63438A0F4}"/>
              </a:ext>
            </a:extLst>
          </p:cNvPr>
          <p:cNvSpPr txBox="1"/>
          <p:nvPr/>
        </p:nvSpPr>
        <p:spPr>
          <a:xfrm>
            <a:off x="7256106" y="2387857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5C105-58BA-148F-EBE7-A144CF529C09}"/>
              </a:ext>
            </a:extLst>
          </p:cNvPr>
          <p:cNvSpPr/>
          <p:nvPr/>
        </p:nvSpPr>
        <p:spPr>
          <a:xfrm>
            <a:off x="8161177" y="2332653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01B20-5A8F-F619-17B1-AA06A77E7FFF}"/>
              </a:ext>
            </a:extLst>
          </p:cNvPr>
          <p:cNvSpPr txBox="1"/>
          <p:nvPr/>
        </p:nvSpPr>
        <p:spPr>
          <a:xfrm>
            <a:off x="8293362" y="240729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>
                <a:solidFill>
                  <a:schemeClr val="tx2"/>
                </a:solidFill>
              </a:rPr>
              <a:t>Const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3B778-3AE0-7BEC-1401-02BB5E04AA80}"/>
              </a:ext>
            </a:extLst>
          </p:cNvPr>
          <p:cNvSpPr/>
          <p:nvPr/>
        </p:nvSpPr>
        <p:spPr>
          <a:xfrm>
            <a:off x="6096001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44D72-9C8B-5B79-5C62-1FE3F912E4ED}"/>
              </a:ext>
            </a:extLst>
          </p:cNvPr>
          <p:cNvSpPr txBox="1"/>
          <p:nvPr/>
        </p:nvSpPr>
        <p:spPr>
          <a:xfrm>
            <a:off x="6223518" y="2973956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2808E-AF36-6F9D-F289-AF32FC5B463A}"/>
              </a:ext>
            </a:extLst>
          </p:cNvPr>
          <p:cNvSpPr/>
          <p:nvPr/>
        </p:nvSpPr>
        <p:spPr>
          <a:xfrm>
            <a:off x="7128589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7E641-53A4-1AEB-75E3-1799DDE01E7E}"/>
              </a:ext>
            </a:extLst>
          </p:cNvPr>
          <p:cNvSpPr txBox="1"/>
          <p:nvPr/>
        </p:nvSpPr>
        <p:spPr>
          <a:xfrm>
            <a:off x="7256106" y="2954515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0EF56-2513-A3A1-356A-E02AB4137BEC}"/>
              </a:ext>
            </a:extLst>
          </p:cNvPr>
          <p:cNvSpPr/>
          <p:nvPr/>
        </p:nvSpPr>
        <p:spPr>
          <a:xfrm>
            <a:off x="8161177" y="2899311"/>
            <a:ext cx="1032588" cy="57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E22FF-1942-AF12-E740-05CA1F957CF8}"/>
              </a:ext>
            </a:extLst>
          </p:cNvPr>
          <p:cNvSpPr txBox="1"/>
          <p:nvPr/>
        </p:nvSpPr>
        <p:spPr>
          <a:xfrm>
            <a:off x="8293362" y="2973956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076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598B9-8029-13AE-E57D-39F1F4B4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BE"/>
              <a:t>Semantic </a:t>
            </a:r>
            <a:r>
              <a:rPr lang="en-BE" dirty="0"/>
              <a:t>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7FF7-1A3E-6FCF-8D57-D65FA39B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BE" dirty="0"/>
              <a:t>Redefinition Error</a:t>
            </a:r>
          </a:p>
          <a:p>
            <a:r>
              <a:rPr lang="en-BE" dirty="0"/>
              <a:t>Redeclaration Error</a:t>
            </a:r>
          </a:p>
          <a:p>
            <a:r>
              <a:rPr lang="en-BE" dirty="0"/>
              <a:t>Undeclared variable Error</a:t>
            </a:r>
          </a:p>
          <a:p>
            <a:r>
              <a:rPr lang="en-BE" dirty="0"/>
              <a:t>Reassignment of const variable Error</a:t>
            </a:r>
          </a:p>
        </p:txBody>
      </p:sp>
    </p:spTree>
    <p:extLst>
      <p:ext uri="{BB962C8B-B14F-4D97-AF65-F5344CB8AC3E}">
        <p14:creationId xmlns:p14="http://schemas.microsoft.com/office/powerpoint/2010/main" val="42353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FBD-C6A3-F1EC-85C7-7EBE06A7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2305" y="375064"/>
            <a:ext cx="10353761" cy="1326321"/>
          </a:xfrm>
        </p:spPr>
        <p:txBody>
          <a:bodyPr>
            <a:normAutofit/>
          </a:bodyPr>
          <a:lstStyle/>
          <a:p>
            <a:r>
              <a:rPr lang="en-BE" dirty="0"/>
              <a:t>Constant </a:t>
            </a:r>
            <a:r>
              <a:rPr lang="en-BE" err="1"/>
              <a:t>folding</a:t>
            </a:r>
            <a:endParaRPr lang="nl-NL" err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72041A-998A-1D67-A5E1-190592E08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561731"/>
              </p:ext>
            </p:extLst>
          </p:nvPr>
        </p:nvGraphicFramePr>
        <p:xfrm>
          <a:off x="496145" y="1896017"/>
          <a:ext cx="5016860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CD1AB04-2A5B-11B9-4EF7-C2F354095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275" y="813735"/>
            <a:ext cx="6154781" cy="58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9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143</Words>
  <Application>Microsoft Office PowerPoint</Application>
  <PresentationFormat>Breedbeeld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Damask</vt:lpstr>
      <vt:lpstr>Compiler</vt:lpstr>
      <vt:lpstr>CFG</vt:lpstr>
      <vt:lpstr>Lexer</vt:lpstr>
      <vt:lpstr>Parser</vt:lpstr>
      <vt:lpstr>CST</vt:lpstr>
      <vt:lpstr>AST</vt:lpstr>
      <vt:lpstr>Symbol table</vt:lpstr>
      <vt:lpstr>Semantic analysis</vt:lpstr>
      <vt:lpstr>Constant folding</vt:lpstr>
      <vt:lpstr>Conversion to mips</vt:lpstr>
      <vt:lpstr>compiler structure</vt:lpstr>
      <vt:lpstr>Het 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</dc:title>
  <dc:creator>Elias El Bouzidi</dc:creator>
  <cp:lastModifiedBy>Elias El Bouzidi</cp:lastModifiedBy>
  <cp:revision>32</cp:revision>
  <dcterms:created xsi:type="dcterms:W3CDTF">2023-12-25T18:11:52Z</dcterms:created>
  <dcterms:modified xsi:type="dcterms:W3CDTF">2024-01-25T20:22:03Z</dcterms:modified>
</cp:coreProperties>
</file>