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Caveat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ve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ave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d7f32a169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d7f32a169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d7f32a169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d7f32a169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d7f32a1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d7f32a1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d7f32a16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d7f32a16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d7f32a16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d7f32a16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d7f32a16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d7f32a16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d7f32a16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d7f32a16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d7f32a16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d7f32a16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7f32a16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d7f32a16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d7f32a16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d7f32a16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374025" y="653650"/>
            <a:ext cx="4520400" cy="10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veat"/>
                <a:ea typeface="Caveat"/>
                <a:cs typeface="Caveat"/>
                <a:sym typeface="Caveat"/>
              </a:rPr>
              <a:t>La Bonne Planque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900" y="1700050"/>
            <a:ext cx="3138650" cy="31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ctrTitle"/>
          </p:nvPr>
        </p:nvSpPr>
        <p:spPr>
          <a:xfrm>
            <a:off x="132775" y="-52325"/>
            <a:ext cx="5559900" cy="8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veat"/>
                <a:ea typeface="Caveat"/>
                <a:cs typeface="Caveat"/>
                <a:sym typeface="Caveat"/>
              </a:rPr>
              <a:t>Maquette           </a:t>
            </a:r>
            <a:r>
              <a:rPr lang="fr" sz="3000">
                <a:latin typeface="Caveat"/>
                <a:ea typeface="Caveat"/>
                <a:cs typeface="Caveat"/>
                <a:sym typeface="Caveat"/>
              </a:rPr>
              <a:t>BDD</a:t>
            </a:r>
            <a:endParaRPr sz="30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25" y="723575"/>
            <a:ext cx="8500749" cy="43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2986175" y="323025"/>
            <a:ext cx="28320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latin typeface="Caveat"/>
                <a:ea typeface="Caveat"/>
                <a:cs typeface="Caveat"/>
                <a:sym typeface="Caveat"/>
              </a:rPr>
              <a:t>Les Technologies</a:t>
            </a:r>
            <a:endParaRPr sz="35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250" y="1975123"/>
            <a:ext cx="1274324" cy="127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8775" y="1897888"/>
            <a:ext cx="996876" cy="134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5063" y="3748692"/>
            <a:ext cx="1951075" cy="105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8463" y="2075667"/>
            <a:ext cx="2284301" cy="11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88825" y="3800613"/>
            <a:ext cx="949949" cy="949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 txBox="1"/>
          <p:nvPr/>
        </p:nvSpPr>
        <p:spPr>
          <a:xfrm>
            <a:off x="1053251" y="1336900"/>
            <a:ext cx="14211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Front-end</a:t>
            </a:r>
            <a:r>
              <a:rPr b="1" lang="fr" sz="24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endParaRPr b="1" sz="26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6289074" y="1258000"/>
            <a:ext cx="1583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9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Back-end</a:t>
            </a:r>
            <a:r>
              <a:rPr b="1" lang="fr" sz="27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endParaRPr b="1" sz="29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214500" y="809250"/>
            <a:ext cx="2715000" cy="40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>
                <a:latin typeface="Caveat"/>
                <a:ea typeface="Caveat"/>
                <a:cs typeface="Caveat"/>
                <a:sym typeface="Caveat"/>
              </a:rPr>
              <a:t>Sommaire :</a:t>
            </a:r>
            <a:endParaRPr sz="45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Caveat"/>
                <a:ea typeface="Caveat"/>
                <a:cs typeface="Caveat"/>
                <a:sym typeface="Caveat"/>
              </a:rPr>
              <a:t>Le concept</a:t>
            </a:r>
            <a:endParaRPr sz="30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Caveat"/>
                <a:ea typeface="Caveat"/>
                <a:cs typeface="Caveat"/>
                <a:sym typeface="Caveat"/>
              </a:rPr>
              <a:t>Les maquettes</a:t>
            </a:r>
            <a:endParaRPr sz="30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Caveat"/>
                <a:ea typeface="Caveat"/>
                <a:cs typeface="Caveat"/>
                <a:sym typeface="Caveat"/>
              </a:rPr>
              <a:t>La BDD</a:t>
            </a:r>
            <a:endParaRPr sz="30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Caveat"/>
                <a:ea typeface="Caveat"/>
                <a:cs typeface="Caveat"/>
                <a:sym typeface="Caveat"/>
              </a:rPr>
              <a:t>Technologie utilisé</a:t>
            </a:r>
            <a:endParaRPr sz="30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00" y="113325"/>
            <a:ext cx="987276" cy="98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214500" y="505775"/>
            <a:ext cx="2715000" cy="78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>
                <a:latin typeface="Caveat"/>
                <a:ea typeface="Caveat"/>
                <a:cs typeface="Caveat"/>
                <a:sym typeface="Caveat"/>
              </a:rPr>
              <a:t>Le concept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1890875" y="1641850"/>
            <a:ext cx="7415700" cy="25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V</a:t>
            </a:r>
            <a:r>
              <a:rPr lang="fr"/>
              <a:t>ente d'antiquités (meubles, accessoires, instrument de musique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Responsive (fonctionnel sur téléphone/ordinateur/tablette)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25" y="152950"/>
            <a:ext cx="1006525" cy="10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490225" y="1167200"/>
            <a:ext cx="2505000" cy="212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veat"/>
                <a:ea typeface="Caveat"/>
                <a:cs typeface="Caveat"/>
                <a:sym typeface="Caveat"/>
              </a:rPr>
              <a:t>Maquette</a:t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Caveat"/>
                <a:ea typeface="Caveat"/>
                <a:cs typeface="Caveat"/>
                <a:sym typeface="Caveat"/>
              </a:rPr>
              <a:t>  Accueil</a:t>
            </a:r>
            <a:endParaRPr sz="30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525" y="152400"/>
            <a:ext cx="436141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490225" y="1167200"/>
            <a:ext cx="2505000" cy="212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veat"/>
                <a:ea typeface="Caveat"/>
                <a:cs typeface="Caveat"/>
                <a:sym typeface="Caveat"/>
              </a:rPr>
              <a:t>Maquette</a:t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Caveat"/>
                <a:ea typeface="Caveat"/>
                <a:cs typeface="Caveat"/>
                <a:sym typeface="Caveat"/>
              </a:rPr>
              <a:t>Inscription</a:t>
            </a:r>
            <a:endParaRPr sz="30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0350" y="420400"/>
            <a:ext cx="5910300" cy="4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490225" y="1167200"/>
            <a:ext cx="2505000" cy="212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veat"/>
                <a:ea typeface="Caveat"/>
                <a:cs typeface="Caveat"/>
                <a:sym typeface="Caveat"/>
              </a:rPr>
              <a:t>Maquette</a:t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Caveat"/>
                <a:ea typeface="Caveat"/>
                <a:cs typeface="Caveat"/>
                <a:sym typeface="Caveat"/>
              </a:rPr>
              <a:t>   </a:t>
            </a:r>
            <a:r>
              <a:rPr lang="fr" sz="3000">
                <a:latin typeface="Caveat"/>
                <a:ea typeface="Caveat"/>
                <a:cs typeface="Caveat"/>
                <a:sym typeface="Caveat"/>
              </a:rPr>
              <a:t>Contact form</a:t>
            </a:r>
            <a:endParaRPr sz="30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225" y="379400"/>
            <a:ext cx="6022950" cy="43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490225" y="1167200"/>
            <a:ext cx="2505000" cy="212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veat"/>
                <a:ea typeface="Caveat"/>
                <a:cs typeface="Caveat"/>
                <a:sym typeface="Caveat"/>
              </a:rPr>
              <a:t>Maquette</a:t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Caveat"/>
                <a:ea typeface="Caveat"/>
                <a:cs typeface="Caveat"/>
                <a:sym typeface="Caveat"/>
              </a:rPr>
              <a:t>        Profil</a:t>
            </a:r>
            <a:endParaRPr sz="30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875" y="484725"/>
            <a:ext cx="5733575" cy="417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ctrTitle"/>
          </p:nvPr>
        </p:nvSpPr>
        <p:spPr>
          <a:xfrm>
            <a:off x="210550" y="1182750"/>
            <a:ext cx="2505000" cy="212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veat"/>
                <a:ea typeface="Caveat"/>
                <a:cs typeface="Caveat"/>
                <a:sym typeface="Caveat"/>
              </a:rPr>
              <a:t>Maquette</a:t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Caveat"/>
                <a:ea typeface="Caveat"/>
                <a:cs typeface="Caveat"/>
                <a:sym typeface="Caveat"/>
              </a:rPr>
              <a:t>   Fiche produit</a:t>
            </a:r>
            <a:endParaRPr sz="30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550" y="300438"/>
            <a:ext cx="6239875" cy="45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ctrTitle"/>
          </p:nvPr>
        </p:nvSpPr>
        <p:spPr>
          <a:xfrm>
            <a:off x="490225" y="1167200"/>
            <a:ext cx="2505000" cy="212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veat"/>
                <a:ea typeface="Caveat"/>
                <a:cs typeface="Caveat"/>
                <a:sym typeface="Caveat"/>
              </a:rPr>
              <a:t>Maquette</a:t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Caveat"/>
                <a:ea typeface="Caveat"/>
                <a:cs typeface="Caveat"/>
                <a:sym typeface="Caveat"/>
              </a:rPr>
              <a:t>   Admin panel</a:t>
            </a:r>
            <a:endParaRPr sz="30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3650" y="145788"/>
            <a:ext cx="5589426" cy="48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