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151E-70C7-44C8-BC37-2E536A2AE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AWS CPU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0CDE4-0EB6-4474-8560-D9C82B63D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6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5070-2766-4DF7-A019-EE8FB8CE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Train, valid &amp; predict on valid on 24ae8d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49F5C-C170-4EA7-BCEB-E0916834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171700"/>
            <a:ext cx="7820781" cy="3936137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CD7EF49-E474-4789-9382-8A36BEE00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16316"/>
              </p:ext>
            </p:extLst>
          </p:nvPr>
        </p:nvGraphicFramePr>
        <p:xfrm>
          <a:off x="9285055" y="2176139"/>
          <a:ext cx="2460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50">
                  <a:extLst>
                    <a:ext uri="{9D8B030D-6E8A-4147-A177-3AD203B41FA5}">
                      <a16:colId xmlns:a16="http://schemas.microsoft.com/office/drawing/2014/main" val="1040723843"/>
                    </a:ext>
                  </a:extLst>
                </a:gridCol>
                <a:gridCol w="1230050">
                  <a:extLst>
                    <a:ext uri="{9D8B030D-6E8A-4147-A177-3AD203B41FA5}">
                      <a16:colId xmlns:a16="http://schemas.microsoft.com/office/drawing/2014/main" val="4244887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dirty="0"/>
                        <a:t>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7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0.025816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7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0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AE47-2719-4640-A2F2-45562BF1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Information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E4D3-CCA3-4252-87BD-2C55A01C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52392" cy="8123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No. of features: 3</a:t>
            </a:r>
          </a:p>
          <a:p>
            <a:r>
              <a:rPr lang="en-US" dirty="0"/>
              <a:t>No. of observations: 32256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BA6443-D024-4551-A1E2-F9156D56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64678"/>
              </p:ext>
            </p:extLst>
          </p:nvPr>
        </p:nvGraphicFramePr>
        <p:xfrm>
          <a:off x="6023992" y="1665089"/>
          <a:ext cx="3711606" cy="492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202">
                  <a:extLst>
                    <a:ext uri="{9D8B030D-6E8A-4147-A177-3AD203B41FA5}">
                      <a16:colId xmlns:a16="http://schemas.microsoft.com/office/drawing/2014/main" val="2749934411"/>
                    </a:ext>
                  </a:extLst>
                </a:gridCol>
                <a:gridCol w="1237202">
                  <a:extLst>
                    <a:ext uri="{9D8B030D-6E8A-4147-A177-3AD203B41FA5}">
                      <a16:colId xmlns:a16="http://schemas.microsoft.com/office/drawing/2014/main" val="334293072"/>
                    </a:ext>
                  </a:extLst>
                </a:gridCol>
                <a:gridCol w="1237202">
                  <a:extLst>
                    <a:ext uri="{9D8B030D-6E8A-4147-A177-3AD203B41FA5}">
                      <a16:colId xmlns:a16="http://schemas.microsoft.com/office/drawing/2014/main" val="3800316221"/>
                    </a:ext>
                  </a:extLst>
                </a:gridCol>
              </a:tblGrid>
              <a:tr h="3572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First and last 5 observations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1000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1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337425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aim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50030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2014-02-14 14:30:00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0.132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24ae8d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6470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2014-02-14 14:35:00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24ae8d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83343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2014-02-14 14:40:00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24ae8d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03458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2014-02-14 14:45:00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24ae8d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774731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2014-02-14 14:50:00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24ae8d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851210"/>
                  </a:ext>
                </a:extLst>
              </a:tr>
              <a:tr h="21451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223094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2014-02-28 14:02:00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2.456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fe7f93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66148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2014-02-28 14:07:00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2.098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fe7f93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712948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2014-02-28 14:12:00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fe7f93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10317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>
                          <a:effectLst/>
                        </a:rPr>
                        <a:t>2014-02-28 14:17:00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2.426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fe7f93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44223"/>
                  </a:ext>
                </a:extLst>
              </a:tr>
              <a:tr h="357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2014-02-28 14:22:00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3.252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dirty="0">
                          <a:effectLst/>
                        </a:rPr>
                        <a:t>fe7f93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24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899D-F4C0-4BED-8361-DE4CDA2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Information on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1FB23-718C-47DF-85D1-384812B0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57" y="2769756"/>
            <a:ext cx="6523285" cy="2613887"/>
          </a:xfrm>
        </p:spPr>
      </p:pic>
    </p:spTree>
    <p:extLst>
      <p:ext uri="{BB962C8B-B14F-4D97-AF65-F5344CB8AC3E}">
        <p14:creationId xmlns:p14="http://schemas.microsoft.com/office/powerpoint/2010/main" val="5802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5C01-324C-49A5-8E07-626D24F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Adding date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503B4-3C7C-4CFF-B815-5328A0CD8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308898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87267-9237-4F95-AEFC-D3E66EA7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98" y="1428750"/>
            <a:ext cx="430572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7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45F1-4049-425A-B17E-71A6C34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Frequency of CPU Utilization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A98A2-6FB1-462C-9765-555FE468D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16352"/>
            <a:ext cx="4343776" cy="2949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C4460-8C72-49D7-AC16-21CD398DB735}"/>
              </a:ext>
            </a:extLst>
          </p:cNvPr>
          <p:cNvSpPr txBox="1"/>
          <p:nvPr/>
        </p:nvSpPr>
        <p:spPr>
          <a:xfrm>
            <a:off x="6096000" y="231635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Utilization (%) seems to stay at 0 to 20 % for most of the observations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461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40C4-2E76-4875-944C-C67A36F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CPU Utilization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3FF79-696E-47BD-AE27-021ED88E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2171888" cy="3147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B09DC-0E3E-4DBB-BB73-01A2D2AE7F67}"/>
              </a:ext>
            </a:extLst>
          </p:cNvPr>
          <p:cNvSpPr txBox="1"/>
          <p:nvPr/>
        </p:nvSpPr>
        <p:spPr>
          <a:xfrm>
            <a:off x="3648722" y="2171700"/>
            <a:ext cx="779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4 AIM IDs were only used on February while other the 4 AIM IDs were used in April</a:t>
            </a:r>
          </a:p>
          <a:p>
            <a:r>
              <a:rPr lang="en-US" dirty="0"/>
              <a:t>2. All AIM IDs has the same number observations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72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8C9-876D-4B8D-A228-0083359F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CPU Utilization: 24ae8d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7BED1-96BD-4B71-920C-8731FF4C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38375"/>
            <a:ext cx="700874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03FE6-B9F0-49D9-9293-D6BCB8DCB466}"/>
              </a:ext>
            </a:extLst>
          </p:cNvPr>
          <p:cNvSpPr txBox="1"/>
          <p:nvPr/>
        </p:nvSpPr>
        <p:spPr>
          <a:xfrm>
            <a:off x="8467725" y="2171700"/>
            <a:ext cx="25050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Boxplot of 24ae8d</a:t>
            </a:r>
          </a:p>
          <a:p>
            <a:r>
              <a:rPr lang="en-US" sz="1400" dirty="0"/>
              <a:t>1. Outliers seems to have a trend on its own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dirty="0"/>
              <a:t>2. Most dates same a pretty small spread of CPU Utilization percentage except for 16th, 22nd &amp; 23</a:t>
            </a:r>
            <a:r>
              <a:rPr lang="en-US" sz="1400" baseline="30000" dirty="0"/>
              <a:t>rd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Such low percentage could mean CPU is in idle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6766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E2D4-06AE-4167-BA11-5751A495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CPU Utilization: 24ae8d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65F81-C57B-4282-BE84-A0724292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24536"/>
            <a:ext cx="9601200" cy="2904327"/>
          </a:xfrm>
        </p:spPr>
      </p:pic>
    </p:spTree>
    <p:extLst>
      <p:ext uri="{BB962C8B-B14F-4D97-AF65-F5344CB8AC3E}">
        <p14:creationId xmlns:p14="http://schemas.microsoft.com/office/powerpoint/2010/main" val="418858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1530-1418-4236-8352-A722DF21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7725"/>
          </a:xfrm>
        </p:spPr>
        <p:txBody>
          <a:bodyPr/>
          <a:lstStyle/>
          <a:p>
            <a:r>
              <a:rPr lang="en-SG" dirty="0"/>
              <a:t>Stationary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EF7F6-CD90-4566-8067-E752149ED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10554"/>
            <a:ext cx="9601200" cy="2667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30C24-B64C-40D6-9305-8331FF4B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77947"/>
            <a:ext cx="4724400" cy="23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2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{472C4B2F-7558-4D46-8756-21F400ACE963}tf10001105</Template>
  <TotalTime>99</TotalTime>
  <Words>194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AWS CPU Forecasting</vt:lpstr>
      <vt:lpstr>Information on data</vt:lpstr>
      <vt:lpstr>Information on data</vt:lpstr>
      <vt:lpstr>Adding date features</vt:lpstr>
      <vt:lpstr>Frequency of CPU Utilization</vt:lpstr>
      <vt:lpstr>CPU Utilization</vt:lpstr>
      <vt:lpstr>CPU Utilization: 24ae8d</vt:lpstr>
      <vt:lpstr>CPU Utilization: 24ae8d</vt:lpstr>
      <vt:lpstr>Stationary testing</vt:lpstr>
      <vt:lpstr>Train, valid &amp; predict on valid on 24ae8d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CPU Forecasting</dc:title>
  <dc:creator>Elias Chang Rui Yuan</dc:creator>
  <cp:lastModifiedBy>Elias Chang Rui Yuan</cp:lastModifiedBy>
  <cp:revision>5</cp:revision>
  <dcterms:created xsi:type="dcterms:W3CDTF">2021-06-28T02:22:11Z</dcterms:created>
  <dcterms:modified xsi:type="dcterms:W3CDTF">2021-06-28T04:01:21Z</dcterms:modified>
</cp:coreProperties>
</file>