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8"/>
  </p:notesMasterIdLst>
  <p:sldIdLst>
    <p:sldId id="256" r:id="rId2"/>
    <p:sldId id="257" r:id="rId3"/>
    <p:sldId id="258" r:id="rId4"/>
    <p:sldId id="304" r:id="rId5"/>
    <p:sldId id="259" r:id="rId6"/>
    <p:sldId id="323" r:id="rId7"/>
    <p:sldId id="305" r:id="rId8"/>
    <p:sldId id="324" r:id="rId9"/>
    <p:sldId id="306" r:id="rId10"/>
    <p:sldId id="310" r:id="rId11"/>
    <p:sldId id="311" r:id="rId12"/>
    <p:sldId id="309" r:id="rId13"/>
    <p:sldId id="312" r:id="rId14"/>
    <p:sldId id="313" r:id="rId15"/>
    <p:sldId id="307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08" r:id="rId24"/>
    <p:sldId id="322" r:id="rId25"/>
    <p:sldId id="286" r:id="rId26"/>
    <p:sldId id="284" r:id="rId27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9"/>
      <p:bold r:id="rId30"/>
      <p:italic r:id="rId31"/>
      <p:boldItalic r:id="rId32"/>
    </p:embeddedFont>
    <p:embeddedFont>
      <p:font typeface="Barlow Semi Condensed Medium" panose="00000606000000000000" pitchFamily="2" charset="0"/>
      <p:regular r:id="rId33"/>
      <p:bold r:id="rId34"/>
      <p:italic r:id="rId35"/>
      <p:boldItalic r:id="rId36"/>
    </p:embeddedFont>
    <p:embeddedFont>
      <p:font typeface="Fjalla One" panose="02000506040000020004" pitchFamily="2" charset="0"/>
      <p:regular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E7EAC6-0034-4CEE-9452-FA1912C85DDF}">
  <a:tblStyle styleId="{9BE7EAC6-0034-4CEE-9452-FA1912C85D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4" r:id="rId7"/>
    <p:sldLayoutId id="2147483665" r:id="rId8"/>
    <p:sldLayoutId id="2147483669" r:id="rId9"/>
    <p:sldLayoutId id="2147483673" r:id="rId10"/>
    <p:sldLayoutId id="2147483674" r:id="rId11"/>
    <p:sldLayoutId id="2147483675" r:id="rId12"/>
    <p:sldLayoutId id="2147483676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571515" y="1661899"/>
            <a:ext cx="4179086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Primer Examén Parcial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708950" y="2645839"/>
            <a:ext cx="3341506" cy="1279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A.O.O: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300" dirty="0"/>
              <a:t> Sistema Web </a:t>
            </a:r>
            <a:r>
              <a:rPr lang="es-PY" sz="2300" dirty="0" err="1"/>
              <a:t>Banking</a:t>
            </a:r>
            <a:endParaRPr sz="2300" dirty="0">
              <a:solidFill>
                <a:schemeClr val="accent1"/>
              </a:solidFill>
            </a:endParaRP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52E37928-98B6-A2C0-0216-5C2CE102F3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-103330" y="19900"/>
            <a:ext cx="1315603" cy="984555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AC7C4A2-6CE7-3CC5-2589-94C893032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98704"/>
              </p:ext>
            </p:extLst>
          </p:nvPr>
        </p:nvGraphicFramePr>
        <p:xfrm>
          <a:off x="477983" y="782782"/>
          <a:ext cx="7058890" cy="4184067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174266">
                  <a:extLst>
                    <a:ext uri="{9D8B030D-6E8A-4147-A177-3AD203B41FA5}">
                      <a16:colId xmlns:a16="http://schemas.microsoft.com/office/drawing/2014/main" val="1502050608"/>
                    </a:ext>
                  </a:extLst>
                </a:gridCol>
                <a:gridCol w="4318105">
                  <a:extLst>
                    <a:ext uri="{9D8B030D-6E8A-4147-A177-3AD203B41FA5}">
                      <a16:colId xmlns:a16="http://schemas.microsoft.com/office/drawing/2014/main" val="2438633106"/>
                    </a:ext>
                  </a:extLst>
                </a:gridCol>
                <a:gridCol w="1566519">
                  <a:extLst>
                    <a:ext uri="{9D8B030D-6E8A-4147-A177-3AD203B41FA5}">
                      <a16:colId xmlns:a16="http://schemas.microsoft.com/office/drawing/2014/main" val="3602902815"/>
                    </a:ext>
                  </a:extLst>
                </a:gridCol>
              </a:tblGrid>
              <a:tr h="3672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Referencia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Función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Categoría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 anchor="ctr"/>
                </a:tc>
                <a:extLst>
                  <a:ext uri="{0D108BD9-81ED-4DB2-BD59-A6C34878D82A}">
                    <a16:rowId xmlns:a16="http://schemas.microsoft.com/office/drawing/2014/main" val="104054103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Realizar depósitos en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421171870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Obtener el saldo de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405739406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Pagar servicios.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3706285651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1.4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Realizar transferencias entre cuentas.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3126951144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1.5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Gestionar pagos con tarjetas de crédito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613757006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1.6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Registrar el historial de transacciones.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3204638920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1.7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Ofrecer un mecanismo de almacenamiento de datos.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994538748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1.8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Desplegar informes de las transacciones realizadas.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1979278175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1.9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Actualizar el estado de la cuenta del cliente.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215731209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1.10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Registrar los pagos a crédito.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50499870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1.11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Asignar tarjetas de crédito al cliente.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Oculta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1535182279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Desplegar diálogos de confirmación de transacciones.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Evidente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692016595"/>
                  </a:ext>
                </a:extLst>
              </a:tr>
              <a:tr h="3672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Mostrar un mensaje de finalización para cada transacción.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Superflua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56358" marR="56358" marT="0" marB="0"/>
                </a:tc>
                <a:extLst>
                  <a:ext uri="{0D108BD9-81ED-4DB2-BD59-A6C34878D82A}">
                    <a16:rowId xmlns:a16="http://schemas.microsoft.com/office/drawing/2014/main" val="2554815456"/>
                  </a:ext>
                </a:extLst>
              </a:tr>
            </a:tbl>
          </a:graphicData>
        </a:graphic>
      </p:graphicFrame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C86C4A1F-CD2D-2EAD-D2E9-32825810A69E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Funciones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4793252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C354FF75-DE94-FE09-9768-D9F0B99E16D6}"/>
              </a:ext>
            </a:extLst>
          </p:cNvPr>
          <p:cNvSpPr txBox="1">
            <a:spLocks/>
          </p:cNvSpPr>
          <p:nvPr/>
        </p:nvSpPr>
        <p:spPr>
          <a:xfrm>
            <a:off x="298564" y="721190"/>
            <a:ext cx="4013445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3200" dirty="0"/>
              <a:t>Funciones de Validación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92A0F99-7F1E-D573-389A-21668233C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3585"/>
              </p:ext>
            </p:extLst>
          </p:nvPr>
        </p:nvGraphicFramePr>
        <p:xfrm>
          <a:off x="437110" y="1315490"/>
          <a:ext cx="5994168" cy="772924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997146">
                  <a:extLst>
                    <a:ext uri="{9D8B030D-6E8A-4147-A177-3AD203B41FA5}">
                      <a16:colId xmlns:a16="http://schemas.microsoft.com/office/drawing/2014/main" val="1498481884"/>
                    </a:ext>
                  </a:extLst>
                </a:gridCol>
                <a:gridCol w="3700661">
                  <a:extLst>
                    <a:ext uri="{9D8B030D-6E8A-4147-A177-3AD203B41FA5}">
                      <a16:colId xmlns:a16="http://schemas.microsoft.com/office/drawing/2014/main" val="1251083962"/>
                    </a:ext>
                  </a:extLst>
                </a:gridCol>
                <a:gridCol w="1296361">
                  <a:extLst>
                    <a:ext uri="{9D8B030D-6E8A-4147-A177-3AD203B41FA5}">
                      <a16:colId xmlns:a16="http://schemas.microsoft.com/office/drawing/2014/main" val="2119016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 dirty="0">
                          <a:effectLst/>
                        </a:rPr>
                        <a:t>Referencia</a:t>
                      </a:r>
                      <a:endParaRPr lang="es-PY" sz="12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Función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Categoría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7964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2.1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Validar el pin de transacción de una cuenta.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112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2.2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Validar el pin de una cuenta.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07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2.3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Mostrar advertencias por pin erróneo.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 dirty="0">
                          <a:effectLst/>
                        </a:rPr>
                        <a:t>Evidente</a:t>
                      </a:r>
                      <a:endParaRPr lang="es-PY" sz="12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3033790"/>
                  </a:ext>
                </a:extLst>
              </a:tr>
            </a:tbl>
          </a:graphicData>
        </a:graphic>
      </p:graphicFrame>
      <p:sp>
        <p:nvSpPr>
          <p:cNvPr id="6" name="Google Shape;2195;p40">
            <a:extLst>
              <a:ext uri="{FF2B5EF4-FFF2-40B4-BE49-F238E27FC236}">
                <a16:creationId xmlns:a16="http://schemas.microsoft.com/office/drawing/2014/main" id="{25BE0C0A-180A-8BBB-9973-846C8C1D364A}"/>
              </a:ext>
            </a:extLst>
          </p:cNvPr>
          <p:cNvSpPr txBox="1">
            <a:spLocks/>
          </p:cNvSpPr>
          <p:nvPr/>
        </p:nvSpPr>
        <p:spPr>
          <a:xfrm>
            <a:off x="160019" y="2350830"/>
            <a:ext cx="3380509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3200" dirty="0"/>
              <a:t>Funciones de Pago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455C3DD-66CE-DD5C-11CC-ABFE8DA54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54634"/>
              </p:ext>
            </p:extLst>
          </p:nvPr>
        </p:nvGraphicFramePr>
        <p:xfrm>
          <a:off x="430183" y="2945130"/>
          <a:ext cx="6382097" cy="1159386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061679">
                  <a:extLst>
                    <a:ext uri="{9D8B030D-6E8A-4147-A177-3AD203B41FA5}">
                      <a16:colId xmlns:a16="http://schemas.microsoft.com/office/drawing/2014/main" val="1431578581"/>
                    </a:ext>
                  </a:extLst>
                </a:gridCol>
                <a:gridCol w="3940159">
                  <a:extLst>
                    <a:ext uri="{9D8B030D-6E8A-4147-A177-3AD203B41FA5}">
                      <a16:colId xmlns:a16="http://schemas.microsoft.com/office/drawing/2014/main" val="2680513158"/>
                    </a:ext>
                  </a:extLst>
                </a:gridCol>
                <a:gridCol w="1380259">
                  <a:extLst>
                    <a:ext uri="{9D8B030D-6E8A-4147-A177-3AD203B41FA5}">
                      <a16:colId xmlns:a16="http://schemas.microsoft.com/office/drawing/2014/main" val="3615574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Referencia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Función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Categoría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145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3.1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Verificar si existe el saldo suficiente para él pago.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Oculta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6098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3.2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Mostrar mensajes de error durante el pago.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Evidente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531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3.3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Gestionar la comunicación con servicios externos.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Oculto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6952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3.4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Emitir comprobantes de los pagos.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Evidente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056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R 3.5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>
                          <a:effectLst/>
                        </a:rPr>
                        <a:t>Imprimir comprobante.</a:t>
                      </a:r>
                      <a:endParaRPr lang="es-PY" sz="12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s-PY" sz="1200" dirty="0">
                          <a:effectLst/>
                        </a:rPr>
                        <a:t>Superflua</a:t>
                      </a:r>
                      <a:endParaRPr lang="es-PY" sz="12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2979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00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4F415-F823-64AD-4CF0-C6F2AAAE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Atributos del Sistema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B22DA35-8B09-23A4-A9FB-EB6D28624399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96787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95;p40">
            <a:extLst>
              <a:ext uri="{FF2B5EF4-FFF2-40B4-BE49-F238E27FC236}">
                <a16:creationId xmlns:a16="http://schemas.microsoft.com/office/drawing/2014/main" id="{F2EB53F8-D0CE-7A3B-C360-95FBDF7C82F6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Atributos del Sistema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85B89A1-73DE-3517-DB97-5B89C888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9091"/>
              </p:ext>
            </p:extLst>
          </p:nvPr>
        </p:nvGraphicFramePr>
        <p:xfrm>
          <a:off x="408709" y="872836"/>
          <a:ext cx="7488381" cy="3859173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307691">
                  <a:extLst>
                    <a:ext uri="{9D8B030D-6E8A-4147-A177-3AD203B41FA5}">
                      <a16:colId xmlns:a16="http://schemas.microsoft.com/office/drawing/2014/main" val="707900037"/>
                    </a:ext>
                  </a:extLst>
                </a:gridCol>
                <a:gridCol w="1720201">
                  <a:extLst>
                    <a:ext uri="{9D8B030D-6E8A-4147-A177-3AD203B41FA5}">
                      <a16:colId xmlns:a16="http://schemas.microsoft.com/office/drawing/2014/main" val="3035789217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981419430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2667294457"/>
                    </a:ext>
                  </a:extLst>
                </a:gridCol>
                <a:gridCol w="1061727">
                  <a:extLst>
                    <a:ext uri="{9D8B030D-6E8A-4147-A177-3AD203B41FA5}">
                      <a16:colId xmlns:a16="http://schemas.microsoft.com/office/drawing/2014/main" val="2318131781"/>
                    </a:ext>
                  </a:extLst>
                </a:gridCol>
              </a:tblGrid>
              <a:tr h="3222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Referencia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Función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Atributo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Detalles y restricciones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Categoría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590839264"/>
                  </a:ext>
                </a:extLst>
              </a:tr>
              <a:tr h="36490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1.1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Realizar depósitos en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Tiempo de respuesta.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1 segundo como máximo.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4195764113"/>
                  </a:ext>
                </a:extLst>
              </a:tr>
              <a:tr h="490091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formularios.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 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1769385127"/>
                  </a:ext>
                </a:extLst>
              </a:tr>
              <a:tr h="329429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Obtener el saldo de una cuenta.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Tiempo de respuesta.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1 segundo como máximo.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603450420"/>
                  </a:ext>
                </a:extLst>
              </a:tr>
              <a:tr h="494144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informes.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3438128443"/>
                  </a:ext>
                </a:extLst>
              </a:tr>
              <a:tr h="342100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Pagar servicios.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Tiempo de respuesta.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10 segundo como máximo.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3954568549"/>
                  </a:ext>
                </a:extLst>
              </a:tr>
              <a:tr h="668997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Metáfora de interfaz.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formularios.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359046912"/>
                  </a:ext>
                </a:extLst>
              </a:tr>
              <a:tr h="825805"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Tolerancia a fallas.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Debe registrar los pagos aun cuando se produzcan fallas de energía o del equipo.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Obligatorio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78342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358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95;p40">
            <a:extLst>
              <a:ext uri="{FF2B5EF4-FFF2-40B4-BE49-F238E27FC236}">
                <a16:creationId xmlns:a16="http://schemas.microsoft.com/office/drawing/2014/main" id="{3904612D-28A3-8C4F-9476-31425C2909CD}"/>
              </a:ext>
            </a:extLst>
          </p:cNvPr>
          <p:cNvSpPr txBox="1">
            <a:spLocks/>
          </p:cNvSpPr>
          <p:nvPr/>
        </p:nvSpPr>
        <p:spPr>
          <a:xfrm>
            <a:off x="-706582" y="133064"/>
            <a:ext cx="6659663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Fjalla One"/>
              <a:buNone/>
              <a:defRPr sz="5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ctr"/>
            <a:r>
              <a:rPr lang="es-PY" sz="4000" dirty="0"/>
              <a:t>Atributos del Sistema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480CC6A-8441-B9A6-CD68-0619FEABD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29974"/>
              </p:ext>
            </p:extLst>
          </p:nvPr>
        </p:nvGraphicFramePr>
        <p:xfrm>
          <a:off x="408709" y="872836"/>
          <a:ext cx="7488381" cy="3247542"/>
        </p:xfrm>
        <a:graphic>
          <a:graphicData uri="http://schemas.openxmlformats.org/drawingml/2006/table">
            <a:tbl>
              <a:tblPr firstRow="1" firstCol="1" bandRow="1">
                <a:tableStyleId>{9BE7EAC6-0034-4CEE-9452-FA1912C85DDF}</a:tableStyleId>
              </a:tblPr>
              <a:tblGrid>
                <a:gridCol w="1307691">
                  <a:extLst>
                    <a:ext uri="{9D8B030D-6E8A-4147-A177-3AD203B41FA5}">
                      <a16:colId xmlns:a16="http://schemas.microsoft.com/office/drawing/2014/main" val="707900037"/>
                    </a:ext>
                  </a:extLst>
                </a:gridCol>
                <a:gridCol w="1720201">
                  <a:extLst>
                    <a:ext uri="{9D8B030D-6E8A-4147-A177-3AD203B41FA5}">
                      <a16:colId xmlns:a16="http://schemas.microsoft.com/office/drawing/2014/main" val="3035789217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981419430"/>
                    </a:ext>
                  </a:extLst>
                </a:gridCol>
                <a:gridCol w="1699381">
                  <a:extLst>
                    <a:ext uri="{9D8B030D-6E8A-4147-A177-3AD203B41FA5}">
                      <a16:colId xmlns:a16="http://schemas.microsoft.com/office/drawing/2014/main" val="2667294457"/>
                    </a:ext>
                  </a:extLst>
                </a:gridCol>
                <a:gridCol w="1061727">
                  <a:extLst>
                    <a:ext uri="{9D8B030D-6E8A-4147-A177-3AD203B41FA5}">
                      <a16:colId xmlns:a16="http://schemas.microsoft.com/office/drawing/2014/main" val="2318131781"/>
                    </a:ext>
                  </a:extLst>
                </a:gridCol>
              </a:tblGrid>
              <a:tr h="435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Referencia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Función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Atributo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Detalles y restricciones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Categoría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590839264"/>
                  </a:ext>
                </a:extLst>
              </a:tr>
              <a:tr h="8248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1.8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Desplegar informes de las transacciones realizadas.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informes.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Obligatorio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895478746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2.3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Mostrar advertencias por pin erróneo.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diálogos.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1317881740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3.2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Mostrar mensajes de error durante el pago.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Metáfora de interfaz.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diálogos.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Obligatorio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627823479"/>
                  </a:ext>
                </a:extLst>
              </a:tr>
              <a:tr h="662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R 3.4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Emitir comprobantes de los pagos.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Metáfora de interfaz.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>
                          <a:effectLst/>
                        </a:rPr>
                        <a:t>Pantallas basadas en informes.</a:t>
                      </a:r>
                      <a:endParaRPr lang="es-PY" sz="100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s-PY" sz="1000" dirty="0">
                          <a:effectLst/>
                        </a:rPr>
                        <a:t>Obligatorio</a:t>
                      </a:r>
                      <a:endParaRPr lang="es-PY" sz="1000" dirty="0">
                        <a:effectLst/>
                        <a:latin typeface="Liberation Serif"/>
                        <a:ea typeface="Liberation Serif"/>
                        <a:cs typeface="Liberation Serif"/>
                      </a:endParaRPr>
                    </a:p>
                  </a:txBody>
                  <a:tcPr marL="30798" marR="30798" marT="0" marB="0" anchor="ctr"/>
                </a:tc>
                <a:extLst>
                  <a:ext uri="{0D108BD9-81ED-4DB2-BD59-A6C34878D82A}">
                    <a16:rowId xmlns:a16="http://schemas.microsoft.com/office/drawing/2014/main" val="298018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241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580C-0715-53CC-6236-CFB7E28C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Casos de Uso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A5D8306-13E0-A33A-DCCF-8C579DFE662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21775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C4A7C-2682-5715-384C-1F420DF1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Depósito en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64F1BFD-42DB-5678-7A39-A8CE0F330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25" y="1388824"/>
            <a:ext cx="7076749" cy="23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05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B2D75-ABF7-22D1-3728-2CF7CDA9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Transferencia entre Cuentas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9FD067-4522-D0A3-A324-07ECF8192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306742"/>
            <a:ext cx="6611099" cy="292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731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C891-A91B-32B5-8E4A-EC678332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Obtener Saldo de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BC3F883-A05E-9603-FFD3-5F0BF5F1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212273"/>
            <a:ext cx="661109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07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8FAB6-D686-BCDE-CAAB-3D07C66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Servicios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8C67758-F55D-8E9C-9397-9B4F27B7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337627"/>
            <a:ext cx="6611100" cy="29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9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17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Integrantes: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Abel Moisés Díaz Barrios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Elías Sebastián Gill Quintana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Oswald Rodrigo Alvarenga Coronel</a:t>
            </a: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es-PY" sz="1800" dirty="0">
                <a:effectLst/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Andrés Moisés Román Medina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Docente:</a:t>
            </a:r>
          </a:p>
          <a:p>
            <a:pPr marL="285750" lvl="0" indent="-285750">
              <a:lnSpc>
                <a:spcPct val="115000"/>
              </a:lnSpc>
              <a:buFont typeface="Wingdings" panose="05000000000000000000" pitchFamily="2" charset="2"/>
              <a:buChar char="v"/>
            </a:pPr>
            <a:r>
              <a:rPr lang="pt-BR" sz="1800" dirty="0">
                <a:latin typeface="Arial" panose="020B0604020202020204" pitchFamily="34" charset="0"/>
                <a:ea typeface="Liberation Serif"/>
                <a:cs typeface="Arial" panose="020B0604020202020204" pitchFamily="34" charset="0"/>
              </a:rPr>
              <a:t> Lic. Rodrigo Manuel Velázquez Galeano</a:t>
            </a: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latin typeface="Arial" panose="020B0604020202020204" pitchFamily="34" charset="0"/>
              <a:ea typeface="Liberation Serif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s-PY" sz="1800" dirty="0">
              <a:effectLst/>
              <a:latin typeface="Liberation Serif"/>
              <a:ea typeface="Liberation Serif"/>
              <a:cs typeface="Liberation Serif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9BDB-7F7A-A7D9-02DC-8EADC398C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Cuenta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09EB98-7275-7B86-EFF3-DEE81C71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6" y="1163782"/>
            <a:ext cx="6611100" cy="301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7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EB724-4003-C67D-9637-EAEC7225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Validación de Pin de Transacción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1BF3939-8953-ECBE-98D5-E957B9BC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177636"/>
            <a:ext cx="6611099" cy="297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768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7F84D-BCAE-F8BA-94A5-7A4AFB45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Pago de Tarjetas de Crédito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FF3075-9903-683B-A6EC-8276F4BB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15" y="1324610"/>
            <a:ext cx="6611099" cy="29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399F-B188-FEF6-3B63-F0393EAD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Modelo Conceptual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6CC305D-054B-1A79-239B-8E6B6257FF4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63766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5AB99-390E-6DF3-0DC2-8D48F829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Modelo Conceptual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92F608-3427-0503-AEAF-66BFD58EC2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88" y="911028"/>
            <a:ext cx="6622473" cy="358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7590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Word</a:t>
            </a:r>
            <a:endParaRPr lang="en-US" sz="18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 err="1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Drawio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Para la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realización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los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diagramas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caso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 de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</a:rPr>
              <a:t>uso</a:t>
            </a:r>
            <a:endParaRPr lang="en-US" sz="1600" dirty="0">
              <a:solidFill>
                <a:schemeClr val="accent2">
                  <a:lumMod val="75000"/>
                </a:schemeClr>
              </a:solidFill>
              <a:uFill>
                <a:noFill/>
              </a:uFill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endParaRPr lang="en-US" sz="1600" dirty="0">
              <a:solidFill>
                <a:schemeClr val="accent2">
                  <a:lumMod val="75000"/>
                </a:schemeClr>
              </a:solidFill>
              <a:uFill>
                <a:noFill/>
              </a:u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139700" marR="508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51" name="Google Shape;4951;p65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PowerPoint</a:t>
            </a: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PY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Y" sz="2000" dirty="0" err="1">
                <a:solidFill>
                  <a:schemeClr val="accent2">
                    <a:lumMod val="75000"/>
                  </a:schemeClr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StarUML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Barlow Semi Condensed"/>
              <a:buChar char="●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Para la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realización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del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Modelo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 Conceptual</a:t>
            </a: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R="50800" indent="0"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457200" marR="508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accent2">
                  <a:lumMod val="75000"/>
                </a:schemeClr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Plataformas Utilizadas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114580" y="1935480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Gracias!</a:t>
            </a:r>
            <a:endParaRPr sz="72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05CB7F7-2DA8-EE4E-C4B0-BAF09B852AF3}"/>
              </a:ext>
            </a:extLst>
          </p:cNvPr>
          <p:cNvSpPr/>
          <p:nvPr/>
        </p:nvSpPr>
        <p:spPr>
          <a:xfrm>
            <a:off x="2354580" y="3208020"/>
            <a:ext cx="4457700" cy="1551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Y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Objetivo y utilidad global del Sistema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Panorama General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Metas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Beneficios del Sistema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Funciones del Sistema</a:t>
            </a: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Lo que el sistema debe hacer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Atributos del Sistema</a:t>
            </a: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Y" dirty="0"/>
              <a:t>Características deseables del Sistema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1896;p37">
            <a:extLst>
              <a:ext uri="{FF2B5EF4-FFF2-40B4-BE49-F238E27FC236}">
                <a16:creationId xmlns:a16="http://schemas.microsoft.com/office/drawing/2014/main" id="{C1B3946C-D53A-3389-A8AA-1FD6C7C7D098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271" name="Google Shape;1897;p37">
              <a:extLst>
                <a:ext uri="{FF2B5EF4-FFF2-40B4-BE49-F238E27FC236}">
                  <a16:creationId xmlns:a16="http://schemas.microsoft.com/office/drawing/2014/main" id="{BE747B35-A402-7EED-94C9-C8B9AF07C8E9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898;p37">
              <a:extLst>
                <a:ext uri="{FF2B5EF4-FFF2-40B4-BE49-F238E27FC236}">
                  <a16:creationId xmlns:a16="http://schemas.microsoft.com/office/drawing/2014/main" id="{EC6D3EA7-2458-87C6-315F-67117F35E2B6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899;p37">
              <a:extLst>
                <a:ext uri="{FF2B5EF4-FFF2-40B4-BE49-F238E27FC236}">
                  <a16:creationId xmlns:a16="http://schemas.microsoft.com/office/drawing/2014/main" id="{EF15FAB7-FE7F-B8FB-6770-44EED96E3FF4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900;p37">
              <a:extLst>
                <a:ext uri="{FF2B5EF4-FFF2-40B4-BE49-F238E27FC236}">
                  <a16:creationId xmlns:a16="http://schemas.microsoft.com/office/drawing/2014/main" id="{86D8DF35-0A12-B3DC-8201-8ABAFC271DCB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901;p37">
              <a:extLst>
                <a:ext uri="{FF2B5EF4-FFF2-40B4-BE49-F238E27FC236}">
                  <a16:creationId xmlns:a16="http://schemas.microsoft.com/office/drawing/2014/main" id="{1B18EC87-77AF-B4D6-1AAC-60F627BF866D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902;p37">
              <a:extLst>
                <a:ext uri="{FF2B5EF4-FFF2-40B4-BE49-F238E27FC236}">
                  <a16:creationId xmlns:a16="http://schemas.microsoft.com/office/drawing/2014/main" id="{ECC3456A-7844-2977-724E-B4CEDCE6770B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903;p37">
              <a:extLst>
                <a:ext uri="{FF2B5EF4-FFF2-40B4-BE49-F238E27FC236}">
                  <a16:creationId xmlns:a16="http://schemas.microsoft.com/office/drawing/2014/main" id="{16F7F944-F3CB-9BBC-70C0-C8E1EBED5A3E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904;p37">
              <a:extLst>
                <a:ext uri="{FF2B5EF4-FFF2-40B4-BE49-F238E27FC236}">
                  <a16:creationId xmlns:a16="http://schemas.microsoft.com/office/drawing/2014/main" id="{5A97B2DA-F808-44BC-94A4-AE3A05267DB9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905;p37">
              <a:extLst>
                <a:ext uri="{FF2B5EF4-FFF2-40B4-BE49-F238E27FC236}">
                  <a16:creationId xmlns:a16="http://schemas.microsoft.com/office/drawing/2014/main" id="{3939AD36-1F6E-F042-FF56-352B68A5A195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906;p37">
              <a:extLst>
                <a:ext uri="{FF2B5EF4-FFF2-40B4-BE49-F238E27FC236}">
                  <a16:creationId xmlns:a16="http://schemas.microsoft.com/office/drawing/2014/main" id="{824D6553-3C15-6CBB-F2A7-6E10B30A64E1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907;p37">
              <a:extLst>
                <a:ext uri="{FF2B5EF4-FFF2-40B4-BE49-F238E27FC236}">
                  <a16:creationId xmlns:a16="http://schemas.microsoft.com/office/drawing/2014/main" id="{6BC4E950-DF2F-D3C1-9F89-75F54B84DF93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908;p37">
              <a:extLst>
                <a:ext uri="{FF2B5EF4-FFF2-40B4-BE49-F238E27FC236}">
                  <a16:creationId xmlns:a16="http://schemas.microsoft.com/office/drawing/2014/main" id="{DF29ED54-8DD0-5E87-5367-950EE4887905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909;p37">
              <a:extLst>
                <a:ext uri="{FF2B5EF4-FFF2-40B4-BE49-F238E27FC236}">
                  <a16:creationId xmlns:a16="http://schemas.microsoft.com/office/drawing/2014/main" id="{6598D927-9550-3629-8C22-1325D6AAF075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910;p37">
              <a:extLst>
                <a:ext uri="{FF2B5EF4-FFF2-40B4-BE49-F238E27FC236}">
                  <a16:creationId xmlns:a16="http://schemas.microsoft.com/office/drawing/2014/main" id="{B7C2BA08-0154-A228-12F7-D63FA49A9077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911;p37">
              <a:extLst>
                <a:ext uri="{FF2B5EF4-FFF2-40B4-BE49-F238E27FC236}">
                  <a16:creationId xmlns:a16="http://schemas.microsoft.com/office/drawing/2014/main" id="{19901EC2-2BFA-4E5A-C5A4-085DB61DB641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912;p37">
              <a:extLst>
                <a:ext uri="{FF2B5EF4-FFF2-40B4-BE49-F238E27FC236}">
                  <a16:creationId xmlns:a16="http://schemas.microsoft.com/office/drawing/2014/main" id="{A6747EF2-FA58-D2B9-7D11-D1218A4DBFBF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1913;p37">
              <a:extLst>
                <a:ext uri="{FF2B5EF4-FFF2-40B4-BE49-F238E27FC236}">
                  <a16:creationId xmlns:a16="http://schemas.microsoft.com/office/drawing/2014/main" id="{D8EF2837-E23F-372A-C62E-5EAF76CD494D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1914;p37">
              <a:extLst>
                <a:ext uri="{FF2B5EF4-FFF2-40B4-BE49-F238E27FC236}">
                  <a16:creationId xmlns:a16="http://schemas.microsoft.com/office/drawing/2014/main" id="{BE5D19EB-2CC8-1F16-7721-68237F376931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915;p37">
              <a:extLst>
                <a:ext uri="{FF2B5EF4-FFF2-40B4-BE49-F238E27FC236}">
                  <a16:creationId xmlns:a16="http://schemas.microsoft.com/office/drawing/2014/main" id="{855DDDB1-27D7-A6EC-8E59-FB013B8B4CC6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916;p37">
              <a:extLst>
                <a:ext uri="{FF2B5EF4-FFF2-40B4-BE49-F238E27FC236}">
                  <a16:creationId xmlns:a16="http://schemas.microsoft.com/office/drawing/2014/main" id="{CDBBDBFA-8639-A676-A685-21FB7FD0D4CE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917;p37">
              <a:extLst>
                <a:ext uri="{FF2B5EF4-FFF2-40B4-BE49-F238E27FC236}">
                  <a16:creationId xmlns:a16="http://schemas.microsoft.com/office/drawing/2014/main" id="{B266E377-4249-8572-E4D9-27D32BB86937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918;p37">
              <a:extLst>
                <a:ext uri="{FF2B5EF4-FFF2-40B4-BE49-F238E27FC236}">
                  <a16:creationId xmlns:a16="http://schemas.microsoft.com/office/drawing/2014/main" id="{09D50772-F0C0-83DF-E140-0D48E2B83244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919;p37">
              <a:extLst>
                <a:ext uri="{FF2B5EF4-FFF2-40B4-BE49-F238E27FC236}">
                  <a16:creationId xmlns:a16="http://schemas.microsoft.com/office/drawing/2014/main" id="{C7B92480-3482-ED07-75DD-7E4455B83004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920;p37">
              <a:extLst>
                <a:ext uri="{FF2B5EF4-FFF2-40B4-BE49-F238E27FC236}">
                  <a16:creationId xmlns:a16="http://schemas.microsoft.com/office/drawing/2014/main" id="{2752F475-A2EA-821F-FB25-387A133646D2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921;p37">
              <a:extLst>
                <a:ext uri="{FF2B5EF4-FFF2-40B4-BE49-F238E27FC236}">
                  <a16:creationId xmlns:a16="http://schemas.microsoft.com/office/drawing/2014/main" id="{E29EE156-8493-A446-0034-E409ECB26D2A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922;p37">
              <a:extLst>
                <a:ext uri="{FF2B5EF4-FFF2-40B4-BE49-F238E27FC236}">
                  <a16:creationId xmlns:a16="http://schemas.microsoft.com/office/drawing/2014/main" id="{07E53E85-FEA5-DC33-7707-58141E027A47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923;p37">
              <a:extLst>
                <a:ext uri="{FF2B5EF4-FFF2-40B4-BE49-F238E27FC236}">
                  <a16:creationId xmlns:a16="http://schemas.microsoft.com/office/drawing/2014/main" id="{21CA5EC8-1455-2C39-E55C-A58C34922703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924;p37">
              <a:extLst>
                <a:ext uri="{FF2B5EF4-FFF2-40B4-BE49-F238E27FC236}">
                  <a16:creationId xmlns:a16="http://schemas.microsoft.com/office/drawing/2014/main" id="{CC5814E0-12E0-F0FB-4D36-F91B957DFD9F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925;p37">
              <a:extLst>
                <a:ext uri="{FF2B5EF4-FFF2-40B4-BE49-F238E27FC236}">
                  <a16:creationId xmlns:a16="http://schemas.microsoft.com/office/drawing/2014/main" id="{84F37995-F4CB-07AD-304C-4D3C79657485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926;p37">
              <a:extLst>
                <a:ext uri="{FF2B5EF4-FFF2-40B4-BE49-F238E27FC236}">
                  <a16:creationId xmlns:a16="http://schemas.microsoft.com/office/drawing/2014/main" id="{347D2E5C-0D35-9D4C-3FA9-98D7C8300880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927;p37">
              <a:extLst>
                <a:ext uri="{FF2B5EF4-FFF2-40B4-BE49-F238E27FC236}">
                  <a16:creationId xmlns:a16="http://schemas.microsoft.com/office/drawing/2014/main" id="{822CC0DC-66D8-1973-12C0-A4D523BEA4E5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928;p37">
              <a:extLst>
                <a:ext uri="{FF2B5EF4-FFF2-40B4-BE49-F238E27FC236}">
                  <a16:creationId xmlns:a16="http://schemas.microsoft.com/office/drawing/2014/main" id="{010CE6A4-E9CD-A5F3-64AB-A1712D299D13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929;p37">
              <a:extLst>
                <a:ext uri="{FF2B5EF4-FFF2-40B4-BE49-F238E27FC236}">
                  <a16:creationId xmlns:a16="http://schemas.microsoft.com/office/drawing/2014/main" id="{8F5E3775-3241-93D2-09D2-3230AE4AEA04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930;p37">
              <a:extLst>
                <a:ext uri="{FF2B5EF4-FFF2-40B4-BE49-F238E27FC236}">
                  <a16:creationId xmlns:a16="http://schemas.microsoft.com/office/drawing/2014/main" id="{16E431A3-1EDA-9B71-D5E4-DAD064AA55BD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931;p37">
              <a:extLst>
                <a:ext uri="{FF2B5EF4-FFF2-40B4-BE49-F238E27FC236}">
                  <a16:creationId xmlns:a16="http://schemas.microsoft.com/office/drawing/2014/main" id="{385700A2-40AD-ACF5-4695-8D55980437F2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932;p37">
              <a:extLst>
                <a:ext uri="{FF2B5EF4-FFF2-40B4-BE49-F238E27FC236}">
                  <a16:creationId xmlns:a16="http://schemas.microsoft.com/office/drawing/2014/main" id="{26053B03-C5B4-BE5C-9A76-8FE3960C09AF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933;p37">
              <a:extLst>
                <a:ext uri="{FF2B5EF4-FFF2-40B4-BE49-F238E27FC236}">
                  <a16:creationId xmlns:a16="http://schemas.microsoft.com/office/drawing/2014/main" id="{F28CFF6B-605B-F594-61F4-736A49176F5B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1934;p37">
              <a:extLst>
                <a:ext uri="{FF2B5EF4-FFF2-40B4-BE49-F238E27FC236}">
                  <a16:creationId xmlns:a16="http://schemas.microsoft.com/office/drawing/2014/main" id="{4E977AE6-3C3A-B527-81BA-FB580561C73A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935;p37">
              <a:extLst>
                <a:ext uri="{FF2B5EF4-FFF2-40B4-BE49-F238E27FC236}">
                  <a16:creationId xmlns:a16="http://schemas.microsoft.com/office/drawing/2014/main" id="{8EB9F265-3475-3E03-300E-5A18EABE25DC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936;p37">
              <a:extLst>
                <a:ext uri="{FF2B5EF4-FFF2-40B4-BE49-F238E27FC236}">
                  <a16:creationId xmlns:a16="http://schemas.microsoft.com/office/drawing/2014/main" id="{0C2F6CCE-B411-9693-6B76-198EA27A3174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937;p37">
              <a:extLst>
                <a:ext uri="{FF2B5EF4-FFF2-40B4-BE49-F238E27FC236}">
                  <a16:creationId xmlns:a16="http://schemas.microsoft.com/office/drawing/2014/main" id="{49225063-40B3-3D28-0975-B0AC61EF6395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938;p37">
              <a:extLst>
                <a:ext uri="{FF2B5EF4-FFF2-40B4-BE49-F238E27FC236}">
                  <a16:creationId xmlns:a16="http://schemas.microsoft.com/office/drawing/2014/main" id="{80D9D1AE-F49C-3C02-1F6C-CBD44F678CFA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939;p37">
              <a:extLst>
                <a:ext uri="{FF2B5EF4-FFF2-40B4-BE49-F238E27FC236}">
                  <a16:creationId xmlns:a16="http://schemas.microsoft.com/office/drawing/2014/main" id="{EC55DDDF-9A0B-E88F-2EFE-9FAE5A88C67A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940;p37">
              <a:extLst>
                <a:ext uri="{FF2B5EF4-FFF2-40B4-BE49-F238E27FC236}">
                  <a16:creationId xmlns:a16="http://schemas.microsoft.com/office/drawing/2014/main" id="{29259FAB-5121-FBEE-1F8F-A55E07AB9CA5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941;p37">
              <a:extLst>
                <a:ext uri="{FF2B5EF4-FFF2-40B4-BE49-F238E27FC236}">
                  <a16:creationId xmlns:a16="http://schemas.microsoft.com/office/drawing/2014/main" id="{54430C12-9902-CDAA-132F-E20037FD9E16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942;p37">
              <a:extLst>
                <a:ext uri="{FF2B5EF4-FFF2-40B4-BE49-F238E27FC236}">
                  <a16:creationId xmlns:a16="http://schemas.microsoft.com/office/drawing/2014/main" id="{ABB36309-E298-F713-B36A-ECE4D4E9A931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943;p37">
              <a:extLst>
                <a:ext uri="{FF2B5EF4-FFF2-40B4-BE49-F238E27FC236}">
                  <a16:creationId xmlns:a16="http://schemas.microsoft.com/office/drawing/2014/main" id="{CE198F3B-F0C7-F9FC-D05D-F78C87D3ADD6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944;p37">
              <a:extLst>
                <a:ext uri="{FF2B5EF4-FFF2-40B4-BE49-F238E27FC236}">
                  <a16:creationId xmlns:a16="http://schemas.microsoft.com/office/drawing/2014/main" id="{A85C4B43-46C8-C6EB-D217-0C9A0538B3AF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945;p37">
              <a:extLst>
                <a:ext uri="{FF2B5EF4-FFF2-40B4-BE49-F238E27FC236}">
                  <a16:creationId xmlns:a16="http://schemas.microsoft.com/office/drawing/2014/main" id="{89DD00A6-5082-3559-AC1C-6F90F34750F3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946;p37">
              <a:extLst>
                <a:ext uri="{FF2B5EF4-FFF2-40B4-BE49-F238E27FC236}">
                  <a16:creationId xmlns:a16="http://schemas.microsoft.com/office/drawing/2014/main" id="{9BD320D9-5ABC-501D-4436-B0CF8C8CD12D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947;p37">
              <a:extLst>
                <a:ext uri="{FF2B5EF4-FFF2-40B4-BE49-F238E27FC236}">
                  <a16:creationId xmlns:a16="http://schemas.microsoft.com/office/drawing/2014/main" id="{47C225F3-904F-13EB-AF56-34200C0CBA00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948;p37">
              <a:extLst>
                <a:ext uri="{FF2B5EF4-FFF2-40B4-BE49-F238E27FC236}">
                  <a16:creationId xmlns:a16="http://schemas.microsoft.com/office/drawing/2014/main" id="{66FA2262-1006-C841-6DD1-1E3C3A558C34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949;p37">
              <a:extLst>
                <a:ext uri="{FF2B5EF4-FFF2-40B4-BE49-F238E27FC236}">
                  <a16:creationId xmlns:a16="http://schemas.microsoft.com/office/drawing/2014/main" id="{3B0B7CB7-9E84-73E9-7A01-A1375270B9EB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950;p37">
              <a:extLst>
                <a:ext uri="{FF2B5EF4-FFF2-40B4-BE49-F238E27FC236}">
                  <a16:creationId xmlns:a16="http://schemas.microsoft.com/office/drawing/2014/main" id="{CE947C83-8118-7692-D202-973C8E47BB61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951;p37">
              <a:extLst>
                <a:ext uri="{FF2B5EF4-FFF2-40B4-BE49-F238E27FC236}">
                  <a16:creationId xmlns:a16="http://schemas.microsoft.com/office/drawing/2014/main" id="{5A9DCCB9-CD31-B377-2BE2-6519B7096502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952;p37">
              <a:extLst>
                <a:ext uri="{FF2B5EF4-FFF2-40B4-BE49-F238E27FC236}">
                  <a16:creationId xmlns:a16="http://schemas.microsoft.com/office/drawing/2014/main" id="{269B8C5E-28DA-FFA1-16D6-248C3558216A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953;p37">
              <a:extLst>
                <a:ext uri="{FF2B5EF4-FFF2-40B4-BE49-F238E27FC236}">
                  <a16:creationId xmlns:a16="http://schemas.microsoft.com/office/drawing/2014/main" id="{98972B27-2AC4-864A-B37F-049DAE1DC3AF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954;p37">
              <a:extLst>
                <a:ext uri="{FF2B5EF4-FFF2-40B4-BE49-F238E27FC236}">
                  <a16:creationId xmlns:a16="http://schemas.microsoft.com/office/drawing/2014/main" id="{AC60A37E-56F9-BE04-160A-4CA5B16932BF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955;p37">
              <a:extLst>
                <a:ext uri="{FF2B5EF4-FFF2-40B4-BE49-F238E27FC236}">
                  <a16:creationId xmlns:a16="http://schemas.microsoft.com/office/drawing/2014/main" id="{ECED870D-71C2-A62F-4A36-D0302D7EBC60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956;p37">
              <a:extLst>
                <a:ext uri="{FF2B5EF4-FFF2-40B4-BE49-F238E27FC236}">
                  <a16:creationId xmlns:a16="http://schemas.microsoft.com/office/drawing/2014/main" id="{FE658FCB-E73E-788F-14A1-8A650B3B9A81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957;p37">
              <a:extLst>
                <a:ext uri="{FF2B5EF4-FFF2-40B4-BE49-F238E27FC236}">
                  <a16:creationId xmlns:a16="http://schemas.microsoft.com/office/drawing/2014/main" id="{66905350-458A-6BF0-2C86-050257C90494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958;p37">
              <a:extLst>
                <a:ext uri="{FF2B5EF4-FFF2-40B4-BE49-F238E27FC236}">
                  <a16:creationId xmlns:a16="http://schemas.microsoft.com/office/drawing/2014/main" id="{6F1A9CC6-5ABB-73DB-6F3A-DEEAFE8B1F25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959;p37">
              <a:extLst>
                <a:ext uri="{FF2B5EF4-FFF2-40B4-BE49-F238E27FC236}">
                  <a16:creationId xmlns:a16="http://schemas.microsoft.com/office/drawing/2014/main" id="{BCB8E5AE-D66D-9008-4898-D6354D2372B1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960;p37">
              <a:extLst>
                <a:ext uri="{FF2B5EF4-FFF2-40B4-BE49-F238E27FC236}">
                  <a16:creationId xmlns:a16="http://schemas.microsoft.com/office/drawing/2014/main" id="{7F3009C8-CF29-4687-72DA-ED992362980B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961;p37">
              <a:extLst>
                <a:ext uri="{FF2B5EF4-FFF2-40B4-BE49-F238E27FC236}">
                  <a16:creationId xmlns:a16="http://schemas.microsoft.com/office/drawing/2014/main" id="{4955C138-66D2-918A-C46D-5195418A3277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962;p37">
              <a:extLst>
                <a:ext uri="{FF2B5EF4-FFF2-40B4-BE49-F238E27FC236}">
                  <a16:creationId xmlns:a16="http://schemas.microsoft.com/office/drawing/2014/main" id="{75033E48-5ECD-C09A-1B14-2A2A17B7BA3E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963;p37">
              <a:extLst>
                <a:ext uri="{FF2B5EF4-FFF2-40B4-BE49-F238E27FC236}">
                  <a16:creationId xmlns:a16="http://schemas.microsoft.com/office/drawing/2014/main" id="{364E7437-78DC-EE3B-1D6B-012DBEE86510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964;p37">
              <a:extLst>
                <a:ext uri="{FF2B5EF4-FFF2-40B4-BE49-F238E27FC236}">
                  <a16:creationId xmlns:a16="http://schemas.microsoft.com/office/drawing/2014/main" id="{DE11D92D-32BE-3412-B3E5-2087591AAE01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965;p37">
              <a:extLst>
                <a:ext uri="{FF2B5EF4-FFF2-40B4-BE49-F238E27FC236}">
                  <a16:creationId xmlns:a16="http://schemas.microsoft.com/office/drawing/2014/main" id="{222479B0-AC23-84E6-7299-8D9655EFE6FC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966;p37">
              <a:extLst>
                <a:ext uri="{FF2B5EF4-FFF2-40B4-BE49-F238E27FC236}">
                  <a16:creationId xmlns:a16="http://schemas.microsoft.com/office/drawing/2014/main" id="{87508E63-8F0E-06D2-520E-9DF58CB57409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967;p37">
              <a:extLst>
                <a:ext uri="{FF2B5EF4-FFF2-40B4-BE49-F238E27FC236}">
                  <a16:creationId xmlns:a16="http://schemas.microsoft.com/office/drawing/2014/main" id="{F261E95F-92FA-C946-7E44-0D3F08D352E8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968;p37">
              <a:extLst>
                <a:ext uri="{FF2B5EF4-FFF2-40B4-BE49-F238E27FC236}">
                  <a16:creationId xmlns:a16="http://schemas.microsoft.com/office/drawing/2014/main" id="{1814F190-298A-DCED-F8A1-DA1E2EF2DFA8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969;p37">
              <a:extLst>
                <a:ext uri="{FF2B5EF4-FFF2-40B4-BE49-F238E27FC236}">
                  <a16:creationId xmlns:a16="http://schemas.microsoft.com/office/drawing/2014/main" id="{8F58133F-F02A-6456-8708-E0BAD3321561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970;p37">
              <a:extLst>
                <a:ext uri="{FF2B5EF4-FFF2-40B4-BE49-F238E27FC236}">
                  <a16:creationId xmlns:a16="http://schemas.microsoft.com/office/drawing/2014/main" id="{92538B22-0D66-77A1-82F1-E331567727E7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1971;p37">
              <a:extLst>
                <a:ext uri="{FF2B5EF4-FFF2-40B4-BE49-F238E27FC236}">
                  <a16:creationId xmlns:a16="http://schemas.microsoft.com/office/drawing/2014/main" id="{CCF7F391-B2D7-FDB9-2AB3-E7D4E160CF79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1972;p37">
              <a:extLst>
                <a:ext uri="{FF2B5EF4-FFF2-40B4-BE49-F238E27FC236}">
                  <a16:creationId xmlns:a16="http://schemas.microsoft.com/office/drawing/2014/main" id="{2D078D57-85E7-E4B0-5D67-B0DEEF26AF01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1973;p37">
              <a:extLst>
                <a:ext uri="{FF2B5EF4-FFF2-40B4-BE49-F238E27FC236}">
                  <a16:creationId xmlns:a16="http://schemas.microsoft.com/office/drawing/2014/main" id="{578864E7-3196-C7AA-6FE0-848931E81078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1974;p37">
              <a:extLst>
                <a:ext uri="{FF2B5EF4-FFF2-40B4-BE49-F238E27FC236}">
                  <a16:creationId xmlns:a16="http://schemas.microsoft.com/office/drawing/2014/main" id="{E87A970D-F667-3F03-162E-993D2D747782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1975;p37">
              <a:extLst>
                <a:ext uri="{FF2B5EF4-FFF2-40B4-BE49-F238E27FC236}">
                  <a16:creationId xmlns:a16="http://schemas.microsoft.com/office/drawing/2014/main" id="{3425BC95-40C2-CD5A-267B-D04917E51EC3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1976;p37">
              <a:extLst>
                <a:ext uri="{FF2B5EF4-FFF2-40B4-BE49-F238E27FC236}">
                  <a16:creationId xmlns:a16="http://schemas.microsoft.com/office/drawing/2014/main" id="{C4589AF1-9CE2-F0B0-DDFF-D887FB4B09EF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977;p37">
              <a:extLst>
                <a:ext uri="{FF2B5EF4-FFF2-40B4-BE49-F238E27FC236}">
                  <a16:creationId xmlns:a16="http://schemas.microsoft.com/office/drawing/2014/main" id="{1A27FF00-9440-15E4-E983-F0AEC30D5829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978;p37">
              <a:extLst>
                <a:ext uri="{FF2B5EF4-FFF2-40B4-BE49-F238E27FC236}">
                  <a16:creationId xmlns:a16="http://schemas.microsoft.com/office/drawing/2014/main" id="{E7D143B8-2614-C008-6D33-025AB87544A7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979;p37">
              <a:extLst>
                <a:ext uri="{FF2B5EF4-FFF2-40B4-BE49-F238E27FC236}">
                  <a16:creationId xmlns:a16="http://schemas.microsoft.com/office/drawing/2014/main" id="{6AAD62C7-0EEE-11AD-F8FF-5856AD72F2AD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1980;p37">
              <a:extLst>
                <a:ext uri="{FF2B5EF4-FFF2-40B4-BE49-F238E27FC236}">
                  <a16:creationId xmlns:a16="http://schemas.microsoft.com/office/drawing/2014/main" id="{7E0B617D-00FE-10A4-6E7D-E4A180D56B0E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1981;p37">
              <a:extLst>
                <a:ext uri="{FF2B5EF4-FFF2-40B4-BE49-F238E27FC236}">
                  <a16:creationId xmlns:a16="http://schemas.microsoft.com/office/drawing/2014/main" id="{0E08F934-5A83-3DA9-3D26-CA7F522FB59B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1982;p37">
              <a:extLst>
                <a:ext uri="{FF2B5EF4-FFF2-40B4-BE49-F238E27FC236}">
                  <a16:creationId xmlns:a16="http://schemas.microsoft.com/office/drawing/2014/main" id="{0EDAE961-B527-5CD2-E97A-971E8E0DB90B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1983;p37">
              <a:extLst>
                <a:ext uri="{FF2B5EF4-FFF2-40B4-BE49-F238E27FC236}">
                  <a16:creationId xmlns:a16="http://schemas.microsoft.com/office/drawing/2014/main" id="{D01FAEB6-C033-4928-25D8-BA7F71A27B10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1984;p37">
              <a:extLst>
                <a:ext uri="{FF2B5EF4-FFF2-40B4-BE49-F238E27FC236}">
                  <a16:creationId xmlns:a16="http://schemas.microsoft.com/office/drawing/2014/main" id="{00870EA4-78A3-6DB3-965F-C0D426B18CB5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1985;p37">
              <a:extLst>
                <a:ext uri="{FF2B5EF4-FFF2-40B4-BE49-F238E27FC236}">
                  <a16:creationId xmlns:a16="http://schemas.microsoft.com/office/drawing/2014/main" id="{6FC78E4A-EA6A-7C3C-75D6-4D0C0441516B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1986;p37">
              <a:extLst>
                <a:ext uri="{FF2B5EF4-FFF2-40B4-BE49-F238E27FC236}">
                  <a16:creationId xmlns:a16="http://schemas.microsoft.com/office/drawing/2014/main" id="{D9565EF6-421B-A6CC-77BD-CA09DFCE027C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1987;p37">
              <a:extLst>
                <a:ext uri="{FF2B5EF4-FFF2-40B4-BE49-F238E27FC236}">
                  <a16:creationId xmlns:a16="http://schemas.microsoft.com/office/drawing/2014/main" id="{D209BBF2-81BF-EDB6-6911-31B7DEDBD55E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1988;p37">
              <a:extLst>
                <a:ext uri="{FF2B5EF4-FFF2-40B4-BE49-F238E27FC236}">
                  <a16:creationId xmlns:a16="http://schemas.microsoft.com/office/drawing/2014/main" id="{A78DAD56-01B5-3DF4-7BE3-C53C3C0128B9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1989;p37">
              <a:extLst>
                <a:ext uri="{FF2B5EF4-FFF2-40B4-BE49-F238E27FC236}">
                  <a16:creationId xmlns:a16="http://schemas.microsoft.com/office/drawing/2014/main" id="{65BFBC50-54CD-B1F1-D61D-AC6916E31AF9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1990;p37">
              <a:extLst>
                <a:ext uri="{FF2B5EF4-FFF2-40B4-BE49-F238E27FC236}">
                  <a16:creationId xmlns:a16="http://schemas.microsoft.com/office/drawing/2014/main" id="{801A49B2-0748-1D79-39B4-DCF4BD01F6AA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1991;p37">
              <a:extLst>
                <a:ext uri="{FF2B5EF4-FFF2-40B4-BE49-F238E27FC236}">
                  <a16:creationId xmlns:a16="http://schemas.microsoft.com/office/drawing/2014/main" id="{D0F83C07-C3CD-3C5A-E1B0-348153C5980B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1992;p37">
              <a:extLst>
                <a:ext uri="{FF2B5EF4-FFF2-40B4-BE49-F238E27FC236}">
                  <a16:creationId xmlns:a16="http://schemas.microsoft.com/office/drawing/2014/main" id="{0B6263D2-C031-DAE3-F298-948C68BF1764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1993;p37">
              <a:extLst>
                <a:ext uri="{FF2B5EF4-FFF2-40B4-BE49-F238E27FC236}">
                  <a16:creationId xmlns:a16="http://schemas.microsoft.com/office/drawing/2014/main" id="{B84B5C6A-F260-2946-0C10-AA06F88DEC43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1994;p37">
              <a:extLst>
                <a:ext uri="{FF2B5EF4-FFF2-40B4-BE49-F238E27FC236}">
                  <a16:creationId xmlns:a16="http://schemas.microsoft.com/office/drawing/2014/main" id="{A2E14882-72C4-0C83-417E-3738B44E3449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1995;p37">
              <a:extLst>
                <a:ext uri="{FF2B5EF4-FFF2-40B4-BE49-F238E27FC236}">
                  <a16:creationId xmlns:a16="http://schemas.microsoft.com/office/drawing/2014/main" id="{1F0626B2-E43D-B358-FA61-26533A7FDC56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1996;p37">
              <a:extLst>
                <a:ext uri="{FF2B5EF4-FFF2-40B4-BE49-F238E27FC236}">
                  <a16:creationId xmlns:a16="http://schemas.microsoft.com/office/drawing/2014/main" id="{145B1A8A-F5C8-0B21-C0E4-0C8FEBD50A06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1997;p37">
              <a:extLst>
                <a:ext uri="{FF2B5EF4-FFF2-40B4-BE49-F238E27FC236}">
                  <a16:creationId xmlns:a16="http://schemas.microsoft.com/office/drawing/2014/main" id="{708DBB94-A1D0-F8D9-D61E-BE7A6E277DB2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1998;p37">
              <a:extLst>
                <a:ext uri="{FF2B5EF4-FFF2-40B4-BE49-F238E27FC236}">
                  <a16:creationId xmlns:a16="http://schemas.microsoft.com/office/drawing/2014/main" id="{9ACE1BA4-655F-DC4F-B809-E054233BC4EB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1999;p37">
              <a:extLst>
                <a:ext uri="{FF2B5EF4-FFF2-40B4-BE49-F238E27FC236}">
                  <a16:creationId xmlns:a16="http://schemas.microsoft.com/office/drawing/2014/main" id="{CA785604-5A06-7CBD-5228-A51E53D0093E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00;p37">
              <a:extLst>
                <a:ext uri="{FF2B5EF4-FFF2-40B4-BE49-F238E27FC236}">
                  <a16:creationId xmlns:a16="http://schemas.microsoft.com/office/drawing/2014/main" id="{A8562976-68D7-B0E4-87E2-E9632741C5D7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01;p37">
              <a:extLst>
                <a:ext uri="{FF2B5EF4-FFF2-40B4-BE49-F238E27FC236}">
                  <a16:creationId xmlns:a16="http://schemas.microsoft.com/office/drawing/2014/main" id="{BAB37075-FC1F-1EE2-75B9-9166E59C532E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02;p37">
              <a:extLst>
                <a:ext uri="{FF2B5EF4-FFF2-40B4-BE49-F238E27FC236}">
                  <a16:creationId xmlns:a16="http://schemas.microsoft.com/office/drawing/2014/main" id="{334FFBC8-19B0-F0E2-7BAE-74032116DF2F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03;p37">
              <a:extLst>
                <a:ext uri="{FF2B5EF4-FFF2-40B4-BE49-F238E27FC236}">
                  <a16:creationId xmlns:a16="http://schemas.microsoft.com/office/drawing/2014/main" id="{67891981-684A-4F0B-8EBB-BAFC6A53A240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04;p37">
              <a:extLst>
                <a:ext uri="{FF2B5EF4-FFF2-40B4-BE49-F238E27FC236}">
                  <a16:creationId xmlns:a16="http://schemas.microsoft.com/office/drawing/2014/main" id="{D4213B71-BF08-A2D1-F5F8-28885C40C55A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05;p37">
              <a:extLst>
                <a:ext uri="{FF2B5EF4-FFF2-40B4-BE49-F238E27FC236}">
                  <a16:creationId xmlns:a16="http://schemas.microsoft.com/office/drawing/2014/main" id="{388CDBF1-1DC8-9504-3F20-B1DF15506179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06;p37">
              <a:extLst>
                <a:ext uri="{FF2B5EF4-FFF2-40B4-BE49-F238E27FC236}">
                  <a16:creationId xmlns:a16="http://schemas.microsoft.com/office/drawing/2014/main" id="{81842DC6-D654-A896-E139-889C0DF586BC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07;p37">
              <a:extLst>
                <a:ext uri="{FF2B5EF4-FFF2-40B4-BE49-F238E27FC236}">
                  <a16:creationId xmlns:a16="http://schemas.microsoft.com/office/drawing/2014/main" id="{E899D329-FCEA-CEA2-86BB-40C7259474D0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08;p37">
              <a:extLst>
                <a:ext uri="{FF2B5EF4-FFF2-40B4-BE49-F238E27FC236}">
                  <a16:creationId xmlns:a16="http://schemas.microsoft.com/office/drawing/2014/main" id="{1EDA501A-620F-1A17-4C20-14F2B454AAA0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09;p37">
              <a:extLst>
                <a:ext uri="{FF2B5EF4-FFF2-40B4-BE49-F238E27FC236}">
                  <a16:creationId xmlns:a16="http://schemas.microsoft.com/office/drawing/2014/main" id="{B01499EF-7B34-102A-3D6E-EB6520336D70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10;p37">
              <a:extLst>
                <a:ext uri="{FF2B5EF4-FFF2-40B4-BE49-F238E27FC236}">
                  <a16:creationId xmlns:a16="http://schemas.microsoft.com/office/drawing/2014/main" id="{4FC00EF0-5CD3-6E9B-E8D6-B3F9CAC8A079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11;p37">
              <a:extLst>
                <a:ext uri="{FF2B5EF4-FFF2-40B4-BE49-F238E27FC236}">
                  <a16:creationId xmlns:a16="http://schemas.microsoft.com/office/drawing/2014/main" id="{B065B9DA-13E9-5DD4-8456-7581F0CAFB87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12;p37">
              <a:extLst>
                <a:ext uri="{FF2B5EF4-FFF2-40B4-BE49-F238E27FC236}">
                  <a16:creationId xmlns:a16="http://schemas.microsoft.com/office/drawing/2014/main" id="{1D807619-BB4A-3B94-1923-9A1C561EB9F7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13;p37">
              <a:extLst>
                <a:ext uri="{FF2B5EF4-FFF2-40B4-BE49-F238E27FC236}">
                  <a16:creationId xmlns:a16="http://schemas.microsoft.com/office/drawing/2014/main" id="{DAD5CCE1-B975-841F-183F-B15DC190416C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14;p37">
              <a:extLst>
                <a:ext uri="{FF2B5EF4-FFF2-40B4-BE49-F238E27FC236}">
                  <a16:creationId xmlns:a16="http://schemas.microsoft.com/office/drawing/2014/main" id="{F3844FF1-57E6-AC16-FAA8-902004A909AD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15;p37">
              <a:extLst>
                <a:ext uri="{FF2B5EF4-FFF2-40B4-BE49-F238E27FC236}">
                  <a16:creationId xmlns:a16="http://schemas.microsoft.com/office/drawing/2014/main" id="{6988391F-96B5-2F94-F0F3-53FEC98ADD50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16;p37">
              <a:extLst>
                <a:ext uri="{FF2B5EF4-FFF2-40B4-BE49-F238E27FC236}">
                  <a16:creationId xmlns:a16="http://schemas.microsoft.com/office/drawing/2014/main" id="{BDFBE9B9-D0BB-CD87-5F4F-119993580F7E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17;p37">
              <a:extLst>
                <a:ext uri="{FF2B5EF4-FFF2-40B4-BE49-F238E27FC236}">
                  <a16:creationId xmlns:a16="http://schemas.microsoft.com/office/drawing/2014/main" id="{CFFFB059-A9B4-1668-3F4E-89C5DCFE0594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18;p37">
              <a:extLst>
                <a:ext uri="{FF2B5EF4-FFF2-40B4-BE49-F238E27FC236}">
                  <a16:creationId xmlns:a16="http://schemas.microsoft.com/office/drawing/2014/main" id="{D2131468-C238-5116-E459-E9B04B05B589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19;p37">
              <a:extLst>
                <a:ext uri="{FF2B5EF4-FFF2-40B4-BE49-F238E27FC236}">
                  <a16:creationId xmlns:a16="http://schemas.microsoft.com/office/drawing/2014/main" id="{150CC91D-4D17-D9E5-8912-A3BEAA69A0AA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20;p37">
              <a:extLst>
                <a:ext uri="{FF2B5EF4-FFF2-40B4-BE49-F238E27FC236}">
                  <a16:creationId xmlns:a16="http://schemas.microsoft.com/office/drawing/2014/main" id="{20C3AE8E-5E51-31AB-BBD5-483D708005F9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21;p37">
              <a:extLst>
                <a:ext uri="{FF2B5EF4-FFF2-40B4-BE49-F238E27FC236}">
                  <a16:creationId xmlns:a16="http://schemas.microsoft.com/office/drawing/2014/main" id="{71B133A3-A1DE-66E0-0CD7-1E6A6B638F9C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22;p37">
              <a:extLst>
                <a:ext uri="{FF2B5EF4-FFF2-40B4-BE49-F238E27FC236}">
                  <a16:creationId xmlns:a16="http://schemas.microsoft.com/office/drawing/2014/main" id="{784B9116-14EE-5168-F05C-5F6CA0845921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23;p37">
              <a:extLst>
                <a:ext uri="{FF2B5EF4-FFF2-40B4-BE49-F238E27FC236}">
                  <a16:creationId xmlns:a16="http://schemas.microsoft.com/office/drawing/2014/main" id="{BD809E42-7895-12B5-9DD7-FCC561784DE0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24;p37">
              <a:extLst>
                <a:ext uri="{FF2B5EF4-FFF2-40B4-BE49-F238E27FC236}">
                  <a16:creationId xmlns:a16="http://schemas.microsoft.com/office/drawing/2014/main" id="{45D2B0D1-E85D-6DE6-75CE-FD185631E616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025;p37">
              <a:extLst>
                <a:ext uri="{FF2B5EF4-FFF2-40B4-BE49-F238E27FC236}">
                  <a16:creationId xmlns:a16="http://schemas.microsoft.com/office/drawing/2014/main" id="{1A1E7BD3-96F1-0D21-B328-8C2E256AA11B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026;p37">
              <a:extLst>
                <a:ext uri="{FF2B5EF4-FFF2-40B4-BE49-F238E27FC236}">
                  <a16:creationId xmlns:a16="http://schemas.microsoft.com/office/drawing/2014/main" id="{8227AA47-F94A-BF23-34EE-409A3795030A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027;p37">
              <a:extLst>
                <a:ext uri="{FF2B5EF4-FFF2-40B4-BE49-F238E27FC236}">
                  <a16:creationId xmlns:a16="http://schemas.microsoft.com/office/drawing/2014/main" id="{AA144C06-6F22-A2B1-D93C-F3D69B4E67A5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028;p37">
              <a:extLst>
                <a:ext uri="{FF2B5EF4-FFF2-40B4-BE49-F238E27FC236}">
                  <a16:creationId xmlns:a16="http://schemas.microsoft.com/office/drawing/2014/main" id="{FD37B96F-9FA5-914E-04AA-5B4163915CE9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029;p37">
              <a:extLst>
                <a:ext uri="{FF2B5EF4-FFF2-40B4-BE49-F238E27FC236}">
                  <a16:creationId xmlns:a16="http://schemas.microsoft.com/office/drawing/2014/main" id="{4A84F8A0-36A2-CCED-0C14-0E4C5736FD16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030;p37">
              <a:extLst>
                <a:ext uri="{FF2B5EF4-FFF2-40B4-BE49-F238E27FC236}">
                  <a16:creationId xmlns:a16="http://schemas.microsoft.com/office/drawing/2014/main" id="{329249E8-2A2A-0A40-6285-24A6DBD4D22B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031;p37">
              <a:extLst>
                <a:ext uri="{FF2B5EF4-FFF2-40B4-BE49-F238E27FC236}">
                  <a16:creationId xmlns:a16="http://schemas.microsoft.com/office/drawing/2014/main" id="{7145B979-98BB-0EAF-E1EB-01F5A295C6DB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032;p37">
              <a:extLst>
                <a:ext uri="{FF2B5EF4-FFF2-40B4-BE49-F238E27FC236}">
                  <a16:creationId xmlns:a16="http://schemas.microsoft.com/office/drawing/2014/main" id="{7701292B-363F-6C42-A501-B6E8EDE0882A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033;p37">
              <a:extLst>
                <a:ext uri="{FF2B5EF4-FFF2-40B4-BE49-F238E27FC236}">
                  <a16:creationId xmlns:a16="http://schemas.microsoft.com/office/drawing/2014/main" id="{72F6AA16-A9F1-A030-9FBC-0806B0730C9C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034;p37">
              <a:extLst>
                <a:ext uri="{FF2B5EF4-FFF2-40B4-BE49-F238E27FC236}">
                  <a16:creationId xmlns:a16="http://schemas.microsoft.com/office/drawing/2014/main" id="{60500E04-5947-544D-A3A4-798C7BC872D6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035;p37">
              <a:extLst>
                <a:ext uri="{FF2B5EF4-FFF2-40B4-BE49-F238E27FC236}">
                  <a16:creationId xmlns:a16="http://schemas.microsoft.com/office/drawing/2014/main" id="{7356CD62-37FF-7A38-90E1-163A6CF73310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036;p37">
              <a:extLst>
                <a:ext uri="{FF2B5EF4-FFF2-40B4-BE49-F238E27FC236}">
                  <a16:creationId xmlns:a16="http://schemas.microsoft.com/office/drawing/2014/main" id="{99DA3E5A-8937-9D78-B41A-D03A192C4034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037;p37">
              <a:extLst>
                <a:ext uri="{FF2B5EF4-FFF2-40B4-BE49-F238E27FC236}">
                  <a16:creationId xmlns:a16="http://schemas.microsoft.com/office/drawing/2014/main" id="{965DCD79-4331-A5F7-1433-D1401739473C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038;p37">
              <a:extLst>
                <a:ext uri="{FF2B5EF4-FFF2-40B4-BE49-F238E27FC236}">
                  <a16:creationId xmlns:a16="http://schemas.microsoft.com/office/drawing/2014/main" id="{5459675F-742F-0C92-872C-A8496B484906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039;p37">
              <a:extLst>
                <a:ext uri="{FF2B5EF4-FFF2-40B4-BE49-F238E27FC236}">
                  <a16:creationId xmlns:a16="http://schemas.microsoft.com/office/drawing/2014/main" id="{376BD154-817F-C908-7C94-9D13355A24E4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040;p37">
              <a:extLst>
                <a:ext uri="{FF2B5EF4-FFF2-40B4-BE49-F238E27FC236}">
                  <a16:creationId xmlns:a16="http://schemas.microsoft.com/office/drawing/2014/main" id="{428D35A2-9CF6-71CA-9969-DE042899BA6D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041;p37">
              <a:extLst>
                <a:ext uri="{FF2B5EF4-FFF2-40B4-BE49-F238E27FC236}">
                  <a16:creationId xmlns:a16="http://schemas.microsoft.com/office/drawing/2014/main" id="{63A53D4D-6F1C-8388-39D8-ECC78360640E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042;p37">
              <a:extLst>
                <a:ext uri="{FF2B5EF4-FFF2-40B4-BE49-F238E27FC236}">
                  <a16:creationId xmlns:a16="http://schemas.microsoft.com/office/drawing/2014/main" id="{87FDEB4D-49A9-F0E8-DA33-3EF5707C41EA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043;p37">
              <a:extLst>
                <a:ext uri="{FF2B5EF4-FFF2-40B4-BE49-F238E27FC236}">
                  <a16:creationId xmlns:a16="http://schemas.microsoft.com/office/drawing/2014/main" id="{E3906070-EBB5-92F6-FBF2-EC16A3CFF95A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044;p37">
              <a:extLst>
                <a:ext uri="{FF2B5EF4-FFF2-40B4-BE49-F238E27FC236}">
                  <a16:creationId xmlns:a16="http://schemas.microsoft.com/office/drawing/2014/main" id="{2DFE2259-07AC-C90F-A11B-4A060859B7B0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045;p37">
              <a:extLst>
                <a:ext uri="{FF2B5EF4-FFF2-40B4-BE49-F238E27FC236}">
                  <a16:creationId xmlns:a16="http://schemas.microsoft.com/office/drawing/2014/main" id="{BF341C9E-E137-34B4-C6F7-03A89C909C88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046;p37">
              <a:extLst>
                <a:ext uri="{FF2B5EF4-FFF2-40B4-BE49-F238E27FC236}">
                  <a16:creationId xmlns:a16="http://schemas.microsoft.com/office/drawing/2014/main" id="{0ADE17F5-9E40-0E9A-D764-E093302A953E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047;p37">
              <a:extLst>
                <a:ext uri="{FF2B5EF4-FFF2-40B4-BE49-F238E27FC236}">
                  <a16:creationId xmlns:a16="http://schemas.microsoft.com/office/drawing/2014/main" id="{A7EFC0A5-C4DF-30DD-7555-71E9328FC88D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048;p37">
              <a:extLst>
                <a:ext uri="{FF2B5EF4-FFF2-40B4-BE49-F238E27FC236}">
                  <a16:creationId xmlns:a16="http://schemas.microsoft.com/office/drawing/2014/main" id="{1C7060C5-F40E-D987-E9E2-12C61E07B846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049;p37">
              <a:extLst>
                <a:ext uri="{FF2B5EF4-FFF2-40B4-BE49-F238E27FC236}">
                  <a16:creationId xmlns:a16="http://schemas.microsoft.com/office/drawing/2014/main" id="{7F467F7D-BA0C-E907-B89C-4CBFA905CF2A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050;p37">
              <a:extLst>
                <a:ext uri="{FF2B5EF4-FFF2-40B4-BE49-F238E27FC236}">
                  <a16:creationId xmlns:a16="http://schemas.microsoft.com/office/drawing/2014/main" id="{BC6C3A82-88B7-F9AB-4D1D-3D5BAAE2567B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051;p37">
              <a:extLst>
                <a:ext uri="{FF2B5EF4-FFF2-40B4-BE49-F238E27FC236}">
                  <a16:creationId xmlns:a16="http://schemas.microsoft.com/office/drawing/2014/main" id="{53650256-CE0B-F759-7FB8-410DD809374A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052;p37">
              <a:extLst>
                <a:ext uri="{FF2B5EF4-FFF2-40B4-BE49-F238E27FC236}">
                  <a16:creationId xmlns:a16="http://schemas.microsoft.com/office/drawing/2014/main" id="{BA17C719-B89A-FBC8-7795-41F94C29E1B9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053;p37">
              <a:extLst>
                <a:ext uri="{FF2B5EF4-FFF2-40B4-BE49-F238E27FC236}">
                  <a16:creationId xmlns:a16="http://schemas.microsoft.com/office/drawing/2014/main" id="{E497351A-DB7E-24D0-1FC7-ECE258A5212C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054;p37">
              <a:extLst>
                <a:ext uri="{FF2B5EF4-FFF2-40B4-BE49-F238E27FC236}">
                  <a16:creationId xmlns:a16="http://schemas.microsoft.com/office/drawing/2014/main" id="{3F7C9333-89DB-91AB-5B59-30824C3EED78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055;p37">
              <a:extLst>
                <a:ext uri="{FF2B5EF4-FFF2-40B4-BE49-F238E27FC236}">
                  <a16:creationId xmlns:a16="http://schemas.microsoft.com/office/drawing/2014/main" id="{0BFD88DF-0E08-0040-EB16-98C1A65F86EF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056;p37">
              <a:extLst>
                <a:ext uri="{FF2B5EF4-FFF2-40B4-BE49-F238E27FC236}">
                  <a16:creationId xmlns:a16="http://schemas.microsoft.com/office/drawing/2014/main" id="{C6781ACB-8FB1-E5BC-3B7D-5713CCEDDB8C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057;p37">
              <a:extLst>
                <a:ext uri="{FF2B5EF4-FFF2-40B4-BE49-F238E27FC236}">
                  <a16:creationId xmlns:a16="http://schemas.microsoft.com/office/drawing/2014/main" id="{55B6CE0E-8E39-373F-F2D0-EC8EE1E74346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058;p37">
              <a:extLst>
                <a:ext uri="{FF2B5EF4-FFF2-40B4-BE49-F238E27FC236}">
                  <a16:creationId xmlns:a16="http://schemas.microsoft.com/office/drawing/2014/main" id="{42B67862-8DEC-7CFB-0CE3-C0A8BA890DD8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059;p37">
              <a:extLst>
                <a:ext uri="{FF2B5EF4-FFF2-40B4-BE49-F238E27FC236}">
                  <a16:creationId xmlns:a16="http://schemas.microsoft.com/office/drawing/2014/main" id="{664E51F2-BDEB-693D-41E4-449EEAEB3227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060;p37">
              <a:extLst>
                <a:ext uri="{FF2B5EF4-FFF2-40B4-BE49-F238E27FC236}">
                  <a16:creationId xmlns:a16="http://schemas.microsoft.com/office/drawing/2014/main" id="{BE79D3DC-2375-BBCC-D2D7-C2B917482BEE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061;p37">
              <a:extLst>
                <a:ext uri="{FF2B5EF4-FFF2-40B4-BE49-F238E27FC236}">
                  <a16:creationId xmlns:a16="http://schemas.microsoft.com/office/drawing/2014/main" id="{393DE86E-01AF-C2DB-6439-38289B8A4FC5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062;p37">
              <a:extLst>
                <a:ext uri="{FF2B5EF4-FFF2-40B4-BE49-F238E27FC236}">
                  <a16:creationId xmlns:a16="http://schemas.microsoft.com/office/drawing/2014/main" id="{3514D1DC-E0AE-06A2-BD92-0873CFE2EA5D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063;p37">
              <a:extLst>
                <a:ext uri="{FF2B5EF4-FFF2-40B4-BE49-F238E27FC236}">
                  <a16:creationId xmlns:a16="http://schemas.microsoft.com/office/drawing/2014/main" id="{119883BE-B61C-7767-3F5B-AEB9310B7E2D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064;p37">
              <a:extLst>
                <a:ext uri="{FF2B5EF4-FFF2-40B4-BE49-F238E27FC236}">
                  <a16:creationId xmlns:a16="http://schemas.microsoft.com/office/drawing/2014/main" id="{652BFCF0-84DC-708C-EC52-E0679E3B050F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065;p37">
              <a:extLst>
                <a:ext uri="{FF2B5EF4-FFF2-40B4-BE49-F238E27FC236}">
                  <a16:creationId xmlns:a16="http://schemas.microsoft.com/office/drawing/2014/main" id="{6CF874CA-0117-20A0-2AE0-6EDEA27C9D2B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066;p37">
              <a:extLst>
                <a:ext uri="{FF2B5EF4-FFF2-40B4-BE49-F238E27FC236}">
                  <a16:creationId xmlns:a16="http://schemas.microsoft.com/office/drawing/2014/main" id="{586EA7EF-A152-0B3C-E587-2894694117ED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067;p37">
              <a:extLst>
                <a:ext uri="{FF2B5EF4-FFF2-40B4-BE49-F238E27FC236}">
                  <a16:creationId xmlns:a16="http://schemas.microsoft.com/office/drawing/2014/main" id="{188E8E51-5C1A-4439-0229-EB91B69312B1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068;p37">
              <a:extLst>
                <a:ext uri="{FF2B5EF4-FFF2-40B4-BE49-F238E27FC236}">
                  <a16:creationId xmlns:a16="http://schemas.microsoft.com/office/drawing/2014/main" id="{CB9C9D89-078D-3E70-531D-8C17EA6C6EF5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069;p37">
              <a:extLst>
                <a:ext uri="{FF2B5EF4-FFF2-40B4-BE49-F238E27FC236}">
                  <a16:creationId xmlns:a16="http://schemas.microsoft.com/office/drawing/2014/main" id="{9124982B-8754-22A1-9DDE-BC850186FE95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070;p37">
              <a:extLst>
                <a:ext uri="{FF2B5EF4-FFF2-40B4-BE49-F238E27FC236}">
                  <a16:creationId xmlns:a16="http://schemas.microsoft.com/office/drawing/2014/main" id="{CD87C43A-D930-0350-9E16-08234763C829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071;p37">
              <a:extLst>
                <a:ext uri="{FF2B5EF4-FFF2-40B4-BE49-F238E27FC236}">
                  <a16:creationId xmlns:a16="http://schemas.microsoft.com/office/drawing/2014/main" id="{5883C7D9-79C2-CB63-FE74-98E61FBBA9E8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072;p37">
              <a:extLst>
                <a:ext uri="{FF2B5EF4-FFF2-40B4-BE49-F238E27FC236}">
                  <a16:creationId xmlns:a16="http://schemas.microsoft.com/office/drawing/2014/main" id="{616F7B99-20A4-C84F-D58A-D37764B5C5D9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073;p37">
              <a:extLst>
                <a:ext uri="{FF2B5EF4-FFF2-40B4-BE49-F238E27FC236}">
                  <a16:creationId xmlns:a16="http://schemas.microsoft.com/office/drawing/2014/main" id="{26429726-5CCA-13F5-6779-507B9E1ACE71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074;p37">
              <a:extLst>
                <a:ext uri="{FF2B5EF4-FFF2-40B4-BE49-F238E27FC236}">
                  <a16:creationId xmlns:a16="http://schemas.microsoft.com/office/drawing/2014/main" id="{E36AC55B-3F40-B267-F226-007E53C5DB10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075;p37">
              <a:extLst>
                <a:ext uri="{FF2B5EF4-FFF2-40B4-BE49-F238E27FC236}">
                  <a16:creationId xmlns:a16="http://schemas.microsoft.com/office/drawing/2014/main" id="{2200D7A8-71AB-8109-7FAC-AE808E0C22FD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076;p37">
              <a:extLst>
                <a:ext uri="{FF2B5EF4-FFF2-40B4-BE49-F238E27FC236}">
                  <a16:creationId xmlns:a16="http://schemas.microsoft.com/office/drawing/2014/main" id="{BDCFB965-E615-CA20-E1CB-F9248C05B8D6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077;p37">
              <a:extLst>
                <a:ext uri="{FF2B5EF4-FFF2-40B4-BE49-F238E27FC236}">
                  <a16:creationId xmlns:a16="http://schemas.microsoft.com/office/drawing/2014/main" id="{B5302D9F-F608-BD01-DBC2-C5760A6C5C00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078;p37">
              <a:extLst>
                <a:ext uri="{FF2B5EF4-FFF2-40B4-BE49-F238E27FC236}">
                  <a16:creationId xmlns:a16="http://schemas.microsoft.com/office/drawing/2014/main" id="{AE9A7CC5-3357-E4F7-8AE4-930C45767EDC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079;p37">
              <a:extLst>
                <a:ext uri="{FF2B5EF4-FFF2-40B4-BE49-F238E27FC236}">
                  <a16:creationId xmlns:a16="http://schemas.microsoft.com/office/drawing/2014/main" id="{C2529C81-B6B2-678A-2711-E58D7D9561A5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080;p37">
              <a:extLst>
                <a:ext uri="{FF2B5EF4-FFF2-40B4-BE49-F238E27FC236}">
                  <a16:creationId xmlns:a16="http://schemas.microsoft.com/office/drawing/2014/main" id="{61697757-735B-9243-B32C-926534043F4B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081;p37">
              <a:extLst>
                <a:ext uri="{FF2B5EF4-FFF2-40B4-BE49-F238E27FC236}">
                  <a16:creationId xmlns:a16="http://schemas.microsoft.com/office/drawing/2014/main" id="{83693FA7-D8EE-F3F9-CF88-FD0275594152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082;p37">
              <a:extLst>
                <a:ext uri="{FF2B5EF4-FFF2-40B4-BE49-F238E27FC236}">
                  <a16:creationId xmlns:a16="http://schemas.microsoft.com/office/drawing/2014/main" id="{4E3613E3-5D67-E4A5-CF3A-462FD69A709E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083;p37">
              <a:extLst>
                <a:ext uri="{FF2B5EF4-FFF2-40B4-BE49-F238E27FC236}">
                  <a16:creationId xmlns:a16="http://schemas.microsoft.com/office/drawing/2014/main" id="{D2227A40-211B-531E-CF1F-47872AB0C2B2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084;p37">
              <a:extLst>
                <a:ext uri="{FF2B5EF4-FFF2-40B4-BE49-F238E27FC236}">
                  <a16:creationId xmlns:a16="http://schemas.microsoft.com/office/drawing/2014/main" id="{81776250-16F1-3DE0-3AB2-25EF36487CDC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085;p37">
              <a:extLst>
                <a:ext uri="{FF2B5EF4-FFF2-40B4-BE49-F238E27FC236}">
                  <a16:creationId xmlns:a16="http://schemas.microsoft.com/office/drawing/2014/main" id="{4188CBB3-AD1E-97CD-EF46-D840831A2CC2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086;p37">
              <a:extLst>
                <a:ext uri="{FF2B5EF4-FFF2-40B4-BE49-F238E27FC236}">
                  <a16:creationId xmlns:a16="http://schemas.microsoft.com/office/drawing/2014/main" id="{25BA87B0-BF88-4117-80DA-7C94A99CAB37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087;p37">
              <a:extLst>
                <a:ext uri="{FF2B5EF4-FFF2-40B4-BE49-F238E27FC236}">
                  <a16:creationId xmlns:a16="http://schemas.microsoft.com/office/drawing/2014/main" id="{082B8EF8-50E7-FC98-47A5-9702FEB9467C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088;p37">
              <a:extLst>
                <a:ext uri="{FF2B5EF4-FFF2-40B4-BE49-F238E27FC236}">
                  <a16:creationId xmlns:a16="http://schemas.microsoft.com/office/drawing/2014/main" id="{8D14E40D-2E16-5FA0-B2E8-98C4F88BD433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089;p37">
              <a:extLst>
                <a:ext uri="{FF2B5EF4-FFF2-40B4-BE49-F238E27FC236}">
                  <a16:creationId xmlns:a16="http://schemas.microsoft.com/office/drawing/2014/main" id="{3FE1EF30-9F9C-7213-BAF0-3955E160A5F9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090;p37">
              <a:extLst>
                <a:ext uri="{FF2B5EF4-FFF2-40B4-BE49-F238E27FC236}">
                  <a16:creationId xmlns:a16="http://schemas.microsoft.com/office/drawing/2014/main" id="{FF5F2612-D30A-32EE-EFAB-FE7D55F3EAFB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091;p37">
              <a:extLst>
                <a:ext uri="{FF2B5EF4-FFF2-40B4-BE49-F238E27FC236}">
                  <a16:creationId xmlns:a16="http://schemas.microsoft.com/office/drawing/2014/main" id="{259D51BA-EAAB-FB4B-9312-29573A47B789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092;p37">
              <a:extLst>
                <a:ext uri="{FF2B5EF4-FFF2-40B4-BE49-F238E27FC236}">
                  <a16:creationId xmlns:a16="http://schemas.microsoft.com/office/drawing/2014/main" id="{5CD23F18-F53F-CC1A-1BB2-EB2E569B2196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093;p37">
              <a:extLst>
                <a:ext uri="{FF2B5EF4-FFF2-40B4-BE49-F238E27FC236}">
                  <a16:creationId xmlns:a16="http://schemas.microsoft.com/office/drawing/2014/main" id="{8BF2093D-C9F4-0D41-C2DA-285E6D55E747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094;p37">
              <a:extLst>
                <a:ext uri="{FF2B5EF4-FFF2-40B4-BE49-F238E27FC236}">
                  <a16:creationId xmlns:a16="http://schemas.microsoft.com/office/drawing/2014/main" id="{E1791583-976F-E6D8-BB4C-9D665C07616B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095;p37">
              <a:extLst>
                <a:ext uri="{FF2B5EF4-FFF2-40B4-BE49-F238E27FC236}">
                  <a16:creationId xmlns:a16="http://schemas.microsoft.com/office/drawing/2014/main" id="{4AED4F18-A5E3-0C4A-6232-19A3FA4883CE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096;p37">
              <a:extLst>
                <a:ext uri="{FF2B5EF4-FFF2-40B4-BE49-F238E27FC236}">
                  <a16:creationId xmlns:a16="http://schemas.microsoft.com/office/drawing/2014/main" id="{E21236CD-0EE3-154A-93E0-451F46523716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097;p37">
              <a:extLst>
                <a:ext uri="{FF2B5EF4-FFF2-40B4-BE49-F238E27FC236}">
                  <a16:creationId xmlns:a16="http://schemas.microsoft.com/office/drawing/2014/main" id="{E8A5F6D7-7AAD-1C0C-4195-EBC53859B360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098;p37">
              <a:extLst>
                <a:ext uri="{FF2B5EF4-FFF2-40B4-BE49-F238E27FC236}">
                  <a16:creationId xmlns:a16="http://schemas.microsoft.com/office/drawing/2014/main" id="{FBC7650C-BB71-F1D9-3296-4AAB5C3DB7CF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099;p37">
              <a:extLst>
                <a:ext uri="{FF2B5EF4-FFF2-40B4-BE49-F238E27FC236}">
                  <a16:creationId xmlns:a16="http://schemas.microsoft.com/office/drawing/2014/main" id="{158DB705-4A90-4DCD-0830-8D564173352B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100;p37">
              <a:extLst>
                <a:ext uri="{FF2B5EF4-FFF2-40B4-BE49-F238E27FC236}">
                  <a16:creationId xmlns:a16="http://schemas.microsoft.com/office/drawing/2014/main" id="{8F4A4D23-9FE1-1309-C4B6-01FE327D0463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101;p37">
              <a:extLst>
                <a:ext uri="{FF2B5EF4-FFF2-40B4-BE49-F238E27FC236}">
                  <a16:creationId xmlns:a16="http://schemas.microsoft.com/office/drawing/2014/main" id="{A636C6B2-BCB5-6483-3BDC-956468206EE6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102;p37">
              <a:extLst>
                <a:ext uri="{FF2B5EF4-FFF2-40B4-BE49-F238E27FC236}">
                  <a16:creationId xmlns:a16="http://schemas.microsoft.com/office/drawing/2014/main" id="{6F6FA02B-87DA-DED8-82A9-7A8595B132AC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103;p37">
              <a:extLst>
                <a:ext uri="{FF2B5EF4-FFF2-40B4-BE49-F238E27FC236}">
                  <a16:creationId xmlns:a16="http://schemas.microsoft.com/office/drawing/2014/main" id="{171EAB0F-40EB-60F6-D2A6-FFF9BF3A5512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104;p37">
              <a:extLst>
                <a:ext uri="{FF2B5EF4-FFF2-40B4-BE49-F238E27FC236}">
                  <a16:creationId xmlns:a16="http://schemas.microsoft.com/office/drawing/2014/main" id="{01554651-52B3-188F-DCCE-B153481D79C6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105;p37">
              <a:extLst>
                <a:ext uri="{FF2B5EF4-FFF2-40B4-BE49-F238E27FC236}">
                  <a16:creationId xmlns:a16="http://schemas.microsoft.com/office/drawing/2014/main" id="{3144812E-B166-B6DA-C5D9-5919EA84F815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" name="Google Shape;2106;p37">
            <a:extLst>
              <a:ext uri="{FF2B5EF4-FFF2-40B4-BE49-F238E27FC236}">
                <a16:creationId xmlns:a16="http://schemas.microsoft.com/office/drawing/2014/main" id="{ACB43CFC-41EE-B3F2-8A14-096A69865F16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481" name="Google Shape;2107;p37">
              <a:extLst>
                <a:ext uri="{FF2B5EF4-FFF2-40B4-BE49-F238E27FC236}">
                  <a16:creationId xmlns:a16="http://schemas.microsoft.com/office/drawing/2014/main" id="{D225B588-A28C-A58B-65B1-713BE3DBF9B3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486" name="Google Shape;2108;p37">
                <a:extLst>
                  <a:ext uri="{FF2B5EF4-FFF2-40B4-BE49-F238E27FC236}">
                    <a16:creationId xmlns:a16="http://schemas.microsoft.com/office/drawing/2014/main" id="{EE7E8C10-AB57-AA75-1309-58AA420FF1C8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2109;p37">
                <a:extLst>
                  <a:ext uri="{FF2B5EF4-FFF2-40B4-BE49-F238E27FC236}">
                    <a16:creationId xmlns:a16="http://schemas.microsoft.com/office/drawing/2014/main" id="{25C9DF38-003A-78E4-C7C2-CAB4D9B02C19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2" name="Google Shape;2110;p37">
              <a:extLst>
                <a:ext uri="{FF2B5EF4-FFF2-40B4-BE49-F238E27FC236}">
                  <a16:creationId xmlns:a16="http://schemas.microsoft.com/office/drawing/2014/main" id="{13370F08-1362-9ECE-9382-0663A40680B2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483" name="Google Shape;2111;p37">
                <a:extLst>
                  <a:ext uri="{FF2B5EF4-FFF2-40B4-BE49-F238E27FC236}">
                    <a16:creationId xmlns:a16="http://schemas.microsoft.com/office/drawing/2014/main" id="{9571B182-880E-28C9-7F66-94C08030C520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84" name="Google Shape;2112;p37">
                <a:extLst>
                  <a:ext uri="{FF2B5EF4-FFF2-40B4-BE49-F238E27FC236}">
                    <a16:creationId xmlns:a16="http://schemas.microsoft.com/office/drawing/2014/main" id="{8B0EC972-B5E6-4E8E-E204-E79AE0A5D3CA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85" name="Google Shape;2113;p37">
                <a:extLst>
                  <a:ext uri="{FF2B5EF4-FFF2-40B4-BE49-F238E27FC236}">
                    <a16:creationId xmlns:a16="http://schemas.microsoft.com/office/drawing/2014/main" id="{E801B199-97D0-F2F7-F02E-9DA143F130C5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488" name="Google Shape;2114;p37">
            <a:extLst>
              <a:ext uri="{FF2B5EF4-FFF2-40B4-BE49-F238E27FC236}">
                <a16:creationId xmlns:a16="http://schemas.microsoft.com/office/drawing/2014/main" id="{96A0E9D7-F714-EB79-E30E-4F916F4CB304}"/>
              </a:ext>
            </a:extLst>
          </p:cNvPr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489" name="Google Shape;2115;p37">
              <a:extLst>
                <a:ext uri="{FF2B5EF4-FFF2-40B4-BE49-F238E27FC236}">
                  <a16:creationId xmlns:a16="http://schemas.microsoft.com/office/drawing/2014/main" id="{74B95E67-40AF-9380-ACB7-E496A3D58288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494" name="Google Shape;2116;p37">
                <a:extLst>
                  <a:ext uri="{FF2B5EF4-FFF2-40B4-BE49-F238E27FC236}">
                    <a16:creationId xmlns:a16="http://schemas.microsoft.com/office/drawing/2014/main" id="{F1786BA1-133B-F5D5-0C4A-626006B72B3D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2117;p37">
                <a:extLst>
                  <a:ext uri="{FF2B5EF4-FFF2-40B4-BE49-F238E27FC236}">
                    <a16:creationId xmlns:a16="http://schemas.microsoft.com/office/drawing/2014/main" id="{252431DC-F11B-3879-EB42-9E5915357DA8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2118;p37">
              <a:extLst>
                <a:ext uri="{FF2B5EF4-FFF2-40B4-BE49-F238E27FC236}">
                  <a16:creationId xmlns:a16="http://schemas.microsoft.com/office/drawing/2014/main" id="{6548AA2A-C401-FD58-E623-6F3FF2669618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491" name="Google Shape;2119;p37">
                <a:extLst>
                  <a:ext uri="{FF2B5EF4-FFF2-40B4-BE49-F238E27FC236}">
                    <a16:creationId xmlns:a16="http://schemas.microsoft.com/office/drawing/2014/main" id="{66C737CF-722F-9881-8DC6-325A9B65AE0E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92" name="Google Shape;2120;p37">
                <a:extLst>
                  <a:ext uri="{FF2B5EF4-FFF2-40B4-BE49-F238E27FC236}">
                    <a16:creationId xmlns:a16="http://schemas.microsoft.com/office/drawing/2014/main" id="{A63C36E1-E3E2-8337-8F67-D0F7614102CC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493" name="Google Shape;2121;p37">
                <a:extLst>
                  <a:ext uri="{FF2B5EF4-FFF2-40B4-BE49-F238E27FC236}">
                    <a16:creationId xmlns:a16="http://schemas.microsoft.com/office/drawing/2014/main" id="{24141031-681F-8460-19C3-5D174D9360F1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512" name="Google Shape;2138;p37">
            <a:extLst>
              <a:ext uri="{FF2B5EF4-FFF2-40B4-BE49-F238E27FC236}">
                <a16:creationId xmlns:a16="http://schemas.microsoft.com/office/drawing/2014/main" id="{5A934FE7-7A10-FE08-D730-E24D4385BA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65568" y="356616"/>
            <a:ext cx="3056556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513" name="Google Shape;2139;p37">
            <a:extLst>
              <a:ext uri="{FF2B5EF4-FFF2-40B4-BE49-F238E27FC236}">
                <a16:creationId xmlns:a16="http://schemas.microsoft.com/office/drawing/2014/main" id="{7952B696-B740-AF6A-F2E5-F2EB14C2F62C}"/>
              </a:ext>
            </a:extLst>
          </p:cNvPr>
          <p:cNvSpPr txBox="1">
            <a:spLocks/>
          </p:cNvSpPr>
          <p:nvPr/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/>
              <a:t>Description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proceso</a:t>
            </a:r>
            <a:r>
              <a:rPr lang="en-US" dirty="0"/>
              <a:t> del Sistema</a:t>
            </a:r>
          </a:p>
        </p:txBody>
      </p:sp>
      <p:sp>
        <p:nvSpPr>
          <p:cNvPr id="514" name="Google Shape;2140;p37">
            <a:extLst>
              <a:ext uri="{FF2B5EF4-FFF2-40B4-BE49-F238E27FC236}">
                <a16:creationId xmlns:a16="http://schemas.microsoft.com/office/drawing/2014/main" id="{5D18D1B8-BB58-70E0-5581-CE7D138E4E6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Casos de Uso</a:t>
            </a:r>
            <a:endParaRPr dirty="0"/>
          </a:p>
        </p:txBody>
      </p:sp>
      <p:sp>
        <p:nvSpPr>
          <p:cNvPr id="515" name="Google Shape;2141;p37">
            <a:extLst>
              <a:ext uri="{FF2B5EF4-FFF2-40B4-BE49-F238E27FC236}">
                <a16:creationId xmlns:a16="http://schemas.microsoft.com/office/drawing/2014/main" id="{D522F7F7-3BB8-907B-A792-4D1A3A0B2FD8}"/>
              </a:ext>
            </a:extLst>
          </p:cNvPr>
          <p:cNvSpPr txBox="1">
            <a:spLocks/>
          </p:cNvSpPr>
          <p:nvPr/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pPr>
              <a:lnSpc>
                <a:spcPct val="115000"/>
              </a:lnSpc>
            </a:pPr>
            <a:r>
              <a:rPr lang="es-PY" dirty="0"/>
              <a:t>Modelo Conceptual</a:t>
            </a:r>
          </a:p>
        </p:txBody>
      </p:sp>
      <p:sp>
        <p:nvSpPr>
          <p:cNvPr id="516" name="Google Shape;2142;p37">
            <a:extLst>
              <a:ext uri="{FF2B5EF4-FFF2-40B4-BE49-F238E27FC236}">
                <a16:creationId xmlns:a16="http://schemas.microsoft.com/office/drawing/2014/main" id="{3BF48EC3-ED06-C9CE-2486-268181D0C97A}"/>
              </a:ext>
            </a:extLst>
          </p:cNvPr>
          <p:cNvSpPr txBox="1">
            <a:spLocks/>
          </p:cNvSpPr>
          <p:nvPr/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en-US" dirty="0" err="1"/>
              <a:t>Representación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conceptos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y sus </a:t>
            </a:r>
            <a:r>
              <a:rPr lang="en-US" dirty="0" err="1"/>
              <a:t>relaciones</a:t>
            </a:r>
            <a:endParaRPr lang="en-US" dirty="0"/>
          </a:p>
        </p:txBody>
      </p:sp>
      <p:sp>
        <p:nvSpPr>
          <p:cNvPr id="521" name="Google Shape;2147;p37">
            <a:extLst>
              <a:ext uri="{FF2B5EF4-FFF2-40B4-BE49-F238E27FC236}">
                <a16:creationId xmlns:a16="http://schemas.microsoft.com/office/drawing/2014/main" id="{03AF9F2A-1EFD-52E9-3B5E-65D136596EE0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22" name="Google Shape;2148;p37">
            <a:extLst>
              <a:ext uri="{FF2B5EF4-FFF2-40B4-BE49-F238E27FC236}">
                <a16:creationId xmlns:a16="http://schemas.microsoft.com/office/drawing/2014/main" id="{C7A3FEA8-2B50-6C38-ADFA-1C8558BD029E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093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473036" y="2510113"/>
            <a:ext cx="419792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Panorama General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90">
        <p15:prstTrans prst="pageCurlDouble"/>
      </p:transition>
    </mc:Choice>
    <mc:Fallback xmlns="">
      <p:transition spd="slow" advTm="189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56AD4-4E55-27A3-239D-64BB4B40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95" y="1306068"/>
            <a:ext cx="5496900" cy="572700"/>
          </a:xfrm>
        </p:spPr>
        <p:txBody>
          <a:bodyPr/>
          <a:lstStyle/>
          <a:p>
            <a:pPr algn="l"/>
            <a:r>
              <a:rPr lang="es-PY" dirty="0"/>
              <a:t>Objetivo del sistema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2C7FFC3-E288-1155-8002-1B435F5E03EF}"/>
              </a:ext>
            </a:extLst>
          </p:cNvPr>
          <p:cNvSpPr txBox="1">
            <a:spLocks/>
          </p:cNvSpPr>
          <p:nvPr/>
        </p:nvSpPr>
        <p:spPr>
          <a:xfrm>
            <a:off x="1030995" y="2571750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s-PY" dirty="0"/>
              <a:t>El sistema deberá ser capaz de…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698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995">
        <p15:prstTrans prst="pageCurlDouble"/>
      </p:transition>
    </mc:Choice>
    <mc:Fallback xmlns="">
      <p:transition spd="slow" advTm="899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155;p38">
            <a:extLst>
              <a:ext uri="{FF2B5EF4-FFF2-40B4-BE49-F238E27FC236}">
                <a16:creationId xmlns:a16="http://schemas.microsoft.com/office/drawing/2014/main" id="{46066E41-4BB4-EA70-336B-2F07B31285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3036" y="2510113"/>
            <a:ext cx="4197927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Metas</a:t>
            </a:r>
            <a:endParaRPr sz="4700" dirty="0"/>
          </a:p>
        </p:txBody>
      </p:sp>
      <p:sp>
        <p:nvSpPr>
          <p:cNvPr id="8" name="Google Shape;2156;p38">
            <a:extLst>
              <a:ext uri="{FF2B5EF4-FFF2-40B4-BE49-F238E27FC236}">
                <a16:creationId xmlns:a16="http://schemas.microsoft.com/office/drawing/2014/main" id="{0CAA77A7-D8AA-274F-18AA-E0C024880B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5103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890">
        <p15:prstTrans prst="pageCurlDouble"/>
      </p:transition>
    </mc:Choice>
    <mc:Fallback xmlns="">
      <p:transition spd="slow" advTm="189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F42AC33-E1E4-675F-13E1-E55E98BE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995" y="1306068"/>
            <a:ext cx="5496900" cy="572700"/>
          </a:xfrm>
        </p:spPr>
        <p:txBody>
          <a:bodyPr/>
          <a:lstStyle/>
          <a:p>
            <a:pPr algn="l"/>
            <a:r>
              <a:rPr lang="es-PY" dirty="0"/>
              <a:t>Meta principal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0BCEE97-009E-5070-B89B-22B3F15B04EA}"/>
              </a:ext>
            </a:extLst>
          </p:cNvPr>
          <p:cNvSpPr txBox="1">
            <a:spLocks/>
          </p:cNvSpPr>
          <p:nvPr/>
        </p:nvSpPr>
        <p:spPr>
          <a:xfrm>
            <a:off x="1030995" y="2571750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s-PY" dirty="0"/>
              <a:t>Metas concretas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2438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292">
        <p15:prstTrans prst="pageCurlDouble"/>
      </p:transition>
    </mc:Choice>
    <mc:Fallback xmlns="">
      <p:transition spd="slow" advTm="229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F6906-BFC6-1621-D6BA-C540370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Y" dirty="0"/>
              <a:t>Funciones del Sistema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294164-36CA-10B9-6E8A-3531558E604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s-PY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318534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Presentación en pantalla (16:9)</PresentationFormat>
  <Paragraphs>206</Paragraphs>
  <Slides>26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Barlow Semi Condensed</vt:lpstr>
      <vt:lpstr>Wingdings</vt:lpstr>
      <vt:lpstr>Fjalla One</vt:lpstr>
      <vt:lpstr>Liberation Serif</vt:lpstr>
      <vt:lpstr>Barlow Semi Condensed Medium</vt:lpstr>
      <vt:lpstr>Roboto Condensed Light</vt:lpstr>
      <vt:lpstr>Technology Consulting by Slidesgo</vt:lpstr>
      <vt:lpstr>Primer Examén Parcial</vt:lpstr>
      <vt:lpstr>Grupo 17</vt:lpstr>
      <vt:lpstr>Tabla de Contenidos</vt:lpstr>
      <vt:lpstr>Tabla de Contenidos</vt:lpstr>
      <vt:lpstr>Panorama General</vt:lpstr>
      <vt:lpstr>Objetivo del sistema</vt:lpstr>
      <vt:lpstr>Metas</vt:lpstr>
      <vt:lpstr>Meta principal</vt:lpstr>
      <vt:lpstr>Funciones del Sistema</vt:lpstr>
      <vt:lpstr>Presentación de PowerPoint</vt:lpstr>
      <vt:lpstr>Presentación de PowerPoint</vt:lpstr>
      <vt:lpstr>Atributos del Sistema</vt:lpstr>
      <vt:lpstr>Presentación de PowerPoint</vt:lpstr>
      <vt:lpstr>Presentación de PowerPoint</vt:lpstr>
      <vt:lpstr>Casos de Uso</vt:lpstr>
      <vt:lpstr>Depósito en Cuenta</vt:lpstr>
      <vt:lpstr>Transferencia entre Cuentas</vt:lpstr>
      <vt:lpstr>Obtener Saldo de Cuenta</vt:lpstr>
      <vt:lpstr>Pago de Servicios</vt:lpstr>
      <vt:lpstr>Validación de Pin de Cuenta</vt:lpstr>
      <vt:lpstr>Validación de Pin de Transacción</vt:lpstr>
      <vt:lpstr>Pago de Tarjetas de Crédito</vt:lpstr>
      <vt:lpstr>Modelo Conceptual</vt:lpstr>
      <vt:lpstr>Modelo Conceptual</vt:lpstr>
      <vt:lpstr>Plataformas Utilizadas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 Examén Parcial</dc:title>
  <dc:creator>Abel Diaz</dc:creator>
  <cp:lastModifiedBy>Abel Díaz</cp:lastModifiedBy>
  <cp:revision>2</cp:revision>
  <dcterms:modified xsi:type="dcterms:W3CDTF">2022-09-12T02:25:02Z</dcterms:modified>
</cp:coreProperties>
</file>