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7" r:id="rId3"/>
    <p:sldId id="258" r:id="rId4"/>
    <p:sldId id="304" r:id="rId5"/>
    <p:sldId id="306" r:id="rId6"/>
    <p:sldId id="310" r:id="rId7"/>
    <p:sldId id="309" r:id="rId8"/>
    <p:sldId id="312" r:id="rId9"/>
    <p:sldId id="328" r:id="rId10"/>
    <p:sldId id="329" r:id="rId11"/>
    <p:sldId id="327" r:id="rId12"/>
    <p:sldId id="326" r:id="rId13"/>
    <p:sldId id="325" r:id="rId14"/>
    <p:sldId id="313" r:id="rId15"/>
    <p:sldId id="307" r:id="rId16"/>
    <p:sldId id="314" r:id="rId17"/>
    <p:sldId id="315" r:id="rId18"/>
    <p:sldId id="316" r:id="rId19"/>
    <p:sldId id="317" r:id="rId20"/>
    <p:sldId id="318" r:id="rId21"/>
    <p:sldId id="330" r:id="rId22"/>
    <p:sldId id="320" r:id="rId23"/>
    <p:sldId id="308" r:id="rId24"/>
    <p:sldId id="322" r:id="rId25"/>
    <p:sldId id="286" r:id="rId26"/>
    <p:sldId id="284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Medium" panose="00000606000000000000" pitchFamily="2" charset="0"/>
      <p:regular r:id="rId33"/>
      <p:bold r:id="rId34"/>
      <p:italic r:id="rId35"/>
      <p:boldItalic r:id="rId36"/>
    </p:embeddedFont>
    <p:embeddedFont>
      <p:font typeface="Fjalla One" panose="02000506040000020004" pitchFamily="2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E7EAC6-0034-4CEE-9452-FA1912C85DDF}">
  <a:tblStyle styleId="{9BE7EAC6-0034-4CEE-9452-FA1912C85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9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71515" y="1661899"/>
            <a:ext cx="417908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Segundo</a:t>
            </a:r>
            <a:r>
              <a:rPr lang="en" sz="5000" dirty="0">
                <a:solidFill>
                  <a:schemeClr val="dk2"/>
                </a:solidFill>
              </a:rPr>
              <a:t> Examén Parcial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76030" y="3010039"/>
            <a:ext cx="3341506" cy="127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D.O.O: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 Sistema Web </a:t>
            </a:r>
            <a:r>
              <a:rPr lang="es-PY" sz="2300" dirty="0" err="1"/>
              <a:t>Banking</a:t>
            </a: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52E37928-98B6-A2C0-0216-5C2CE102F3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03330" y="19900"/>
            <a:ext cx="1315603" cy="98455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1160479" y="230359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interfaz(formulario de transferencia)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36F84-EA8B-BF15-022C-7394120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0" y="1528609"/>
            <a:ext cx="783403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1242168" y="3616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interfaz(formulario de pago de servicios)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1AADC-C1AA-CE74-F557-7DE6D66B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63" y="1861558"/>
            <a:ext cx="3913074" cy="29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5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interfaz(menú principal)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E23186-CDA1-7331-C38F-3A497CCC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67" y="1383002"/>
            <a:ext cx="651566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8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1242168" y="397382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2800" dirty="0"/>
              <a:t>Diseño de la interfaz(inicio de sesión)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1E4E7-7A89-D973-0682-EC78F5EC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30" y="1189735"/>
            <a:ext cx="6532590" cy="27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3904612D-28A3-8C4F-9476-31425C2909CD}"/>
              </a:ext>
            </a:extLst>
          </p:cNvPr>
          <p:cNvSpPr txBox="1">
            <a:spLocks/>
          </p:cNvSpPr>
          <p:nvPr/>
        </p:nvSpPr>
        <p:spPr>
          <a:xfrm>
            <a:off x="1242168" y="283911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interfaz(formulario de deposito)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5A466B-4A8F-51D3-7281-572744FD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86" y="2161590"/>
            <a:ext cx="5696628" cy="30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580C-0715-53CC-6236-CFB7E28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Diagramas de secuencia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5D8306-13E0-A33A-DCCF-8C579DFE66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177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4A7C-2682-5715-384C-1F420DF1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Depósito en Cuenta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C64A69-2E57-E346-B2F4-38E6B0AF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887028"/>
            <a:ext cx="7500937" cy="41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5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B2D75-ABF7-22D1-3728-2CF7CD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Transferencia entre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9EE23C-5275-6F4B-9783-FB32EE03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27" y="981904"/>
            <a:ext cx="6970946" cy="3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3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891-A91B-32B5-8E4A-EC678332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Obtener Saldo de Cuenta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F9FD17-033C-D96D-F8FB-86DE39A0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57" y="1003800"/>
            <a:ext cx="6209686" cy="38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FAB6-D686-BCDE-CAAB-3D07C66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95C2D-F61D-97D4-18FF-13913624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3" y="887028"/>
            <a:ext cx="7238194" cy="41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17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Integrantes: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Abel Moisés Díaz Barrios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Elías Sebastián Gill Quintana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Oswald Rodrigo Alvarenga Coronel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Andrés Moisés Román Medina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Docente: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 Lic. Rodrigo Manuel Velázquez Galeano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F172D3-7025-CBC8-B11A-C4FE131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5" y="1055238"/>
            <a:ext cx="703387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transacción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BFF9D2-5FF1-287A-6962-7C4D105D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13" y="1047613"/>
            <a:ext cx="707197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F84D-BCAE-F8BA-94A5-7A4AFB4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Tarjetas de Crédito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10AC17-0887-3907-52FF-F742B39D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7" y="887028"/>
            <a:ext cx="7537226" cy="41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399F-B188-FEF6-3B63-F0393EA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Esquema de la Base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CC305D-054B-1A79-239B-8E6B6257FF4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3766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B99-390E-6DF3-0DC2-8D48F82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Esquema de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B96E0-67C1-F64C-5135-B83AD6B1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31" y="895593"/>
            <a:ext cx="4779587" cy="42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65"/>
          <p:cNvSpPr txBox="1">
            <a:spLocks noGrp="1"/>
          </p:cNvSpPr>
          <p:nvPr>
            <p:ph type="body" idx="2"/>
          </p:nvPr>
        </p:nvSpPr>
        <p:spPr>
          <a:xfrm>
            <a:off x="3022050" y="1182556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PowerPoint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 err="1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StarUML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diagramas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secuencia</a:t>
            </a: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esquema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la base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datos</a:t>
            </a:r>
            <a:endParaRPr lang="en-US" sz="20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diagrama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clases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Utilizadas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14580" y="193548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5CB7F7-2DA8-EE4E-C4B0-BAF09B852AF3}"/>
              </a:ext>
            </a:extLst>
          </p:cNvPr>
          <p:cNvSpPr/>
          <p:nvPr/>
        </p:nvSpPr>
        <p:spPr>
          <a:xfrm>
            <a:off x="2354580" y="3208020"/>
            <a:ext cx="4457700" cy="155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Ilustra c</a:t>
            </a:r>
            <a:r>
              <a:rPr lang="es-PY" dirty="0"/>
              <a:t>omo las clases interactúan entre si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D</a:t>
            </a:r>
            <a:r>
              <a:rPr lang="en" dirty="0"/>
              <a:t>iagrama de clases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D</a:t>
            </a:r>
            <a:r>
              <a:rPr lang="en" dirty="0"/>
              <a:t>ise</a:t>
            </a:r>
            <a:r>
              <a:rPr lang="es-PY" dirty="0"/>
              <a:t>ño de la interfaz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Se muestra como será nuestra interfaz con la que el usuario interactuara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 de secuencia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Muestran los diagramas de secuencia de cada caso de uso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77866" y="344433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E</a:t>
            </a:r>
            <a:r>
              <a:rPr lang="en" dirty="0"/>
              <a:t>squema de la base de datos</a:t>
            </a:r>
            <a:r>
              <a:rPr lang="es-PY" dirty="0"/>
              <a:t> 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Se muestra como es el esquema de la base de datos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1896;p37">
            <a:extLst>
              <a:ext uri="{FF2B5EF4-FFF2-40B4-BE49-F238E27FC236}">
                <a16:creationId xmlns:a16="http://schemas.microsoft.com/office/drawing/2014/main" id="{C1B3946C-D53A-3389-A8AA-1FD6C7C7D098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71" name="Google Shape;1897;p37">
              <a:extLst>
                <a:ext uri="{FF2B5EF4-FFF2-40B4-BE49-F238E27FC236}">
                  <a16:creationId xmlns:a16="http://schemas.microsoft.com/office/drawing/2014/main" id="{BE747B35-A402-7EED-94C9-C8B9AF07C8E9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898;p37">
              <a:extLst>
                <a:ext uri="{FF2B5EF4-FFF2-40B4-BE49-F238E27FC236}">
                  <a16:creationId xmlns:a16="http://schemas.microsoft.com/office/drawing/2014/main" id="{EC6D3EA7-2458-87C6-315F-67117F35E2B6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899;p37">
              <a:extLst>
                <a:ext uri="{FF2B5EF4-FFF2-40B4-BE49-F238E27FC236}">
                  <a16:creationId xmlns:a16="http://schemas.microsoft.com/office/drawing/2014/main" id="{EF15FAB7-FE7F-B8FB-6770-44EED96E3FF4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00;p37">
              <a:extLst>
                <a:ext uri="{FF2B5EF4-FFF2-40B4-BE49-F238E27FC236}">
                  <a16:creationId xmlns:a16="http://schemas.microsoft.com/office/drawing/2014/main" id="{86D8DF35-0A12-B3DC-8201-8ABAFC271DCB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01;p37">
              <a:extLst>
                <a:ext uri="{FF2B5EF4-FFF2-40B4-BE49-F238E27FC236}">
                  <a16:creationId xmlns:a16="http://schemas.microsoft.com/office/drawing/2014/main" id="{1B18EC87-77AF-B4D6-1AAC-60F627BF866D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02;p37">
              <a:extLst>
                <a:ext uri="{FF2B5EF4-FFF2-40B4-BE49-F238E27FC236}">
                  <a16:creationId xmlns:a16="http://schemas.microsoft.com/office/drawing/2014/main" id="{ECC3456A-7844-2977-724E-B4CEDCE6770B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03;p37">
              <a:extLst>
                <a:ext uri="{FF2B5EF4-FFF2-40B4-BE49-F238E27FC236}">
                  <a16:creationId xmlns:a16="http://schemas.microsoft.com/office/drawing/2014/main" id="{16F7F944-F3CB-9BBC-70C0-C8E1EBED5A3E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04;p37">
              <a:extLst>
                <a:ext uri="{FF2B5EF4-FFF2-40B4-BE49-F238E27FC236}">
                  <a16:creationId xmlns:a16="http://schemas.microsoft.com/office/drawing/2014/main" id="{5A97B2DA-F808-44BC-94A4-AE3A05267DB9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05;p37">
              <a:extLst>
                <a:ext uri="{FF2B5EF4-FFF2-40B4-BE49-F238E27FC236}">
                  <a16:creationId xmlns:a16="http://schemas.microsoft.com/office/drawing/2014/main" id="{3939AD36-1F6E-F042-FF56-352B68A5A195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06;p37">
              <a:extLst>
                <a:ext uri="{FF2B5EF4-FFF2-40B4-BE49-F238E27FC236}">
                  <a16:creationId xmlns:a16="http://schemas.microsoft.com/office/drawing/2014/main" id="{824D6553-3C15-6CBB-F2A7-6E10B30A64E1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07;p37">
              <a:extLst>
                <a:ext uri="{FF2B5EF4-FFF2-40B4-BE49-F238E27FC236}">
                  <a16:creationId xmlns:a16="http://schemas.microsoft.com/office/drawing/2014/main" id="{6BC4E950-DF2F-D3C1-9F89-75F54B84DF93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08;p37">
              <a:extLst>
                <a:ext uri="{FF2B5EF4-FFF2-40B4-BE49-F238E27FC236}">
                  <a16:creationId xmlns:a16="http://schemas.microsoft.com/office/drawing/2014/main" id="{DF29ED54-8DD0-5E87-5367-950EE4887905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09;p37">
              <a:extLst>
                <a:ext uri="{FF2B5EF4-FFF2-40B4-BE49-F238E27FC236}">
                  <a16:creationId xmlns:a16="http://schemas.microsoft.com/office/drawing/2014/main" id="{6598D927-9550-3629-8C22-1325D6AAF075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10;p37">
              <a:extLst>
                <a:ext uri="{FF2B5EF4-FFF2-40B4-BE49-F238E27FC236}">
                  <a16:creationId xmlns:a16="http://schemas.microsoft.com/office/drawing/2014/main" id="{B7C2BA08-0154-A228-12F7-D63FA49A9077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11;p37">
              <a:extLst>
                <a:ext uri="{FF2B5EF4-FFF2-40B4-BE49-F238E27FC236}">
                  <a16:creationId xmlns:a16="http://schemas.microsoft.com/office/drawing/2014/main" id="{19901EC2-2BFA-4E5A-C5A4-085DB61DB641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12;p37">
              <a:extLst>
                <a:ext uri="{FF2B5EF4-FFF2-40B4-BE49-F238E27FC236}">
                  <a16:creationId xmlns:a16="http://schemas.microsoft.com/office/drawing/2014/main" id="{A6747EF2-FA58-D2B9-7D11-D1218A4DBFBF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13;p37">
              <a:extLst>
                <a:ext uri="{FF2B5EF4-FFF2-40B4-BE49-F238E27FC236}">
                  <a16:creationId xmlns:a16="http://schemas.microsoft.com/office/drawing/2014/main" id="{D8EF2837-E23F-372A-C62E-5EAF76CD494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14;p37">
              <a:extLst>
                <a:ext uri="{FF2B5EF4-FFF2-40B4-BE49-F238E27FC236}">
                  <a16:creationId xmlns:a16="http://schemas.microsoft.com/office/drawing/2014/main" id="{BE5D19EB-2CC8-1F16-7721-68237F376931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15;p37">
              <a:extLst>
                <a:ext uri="{FF2B5EF4-FFF2-40B4-BE49-F238E27FC236}">
                  <a16:creationId xmlns:a16="http://schemas.microsoft.com/office/drawing/2014/main" id="{855DDDB1-27D7-A6EC-8E59-FB013B8B4CC6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16;p37">
              <a:extLst>
                <a:ext uri="{FF2B5EF4-FFF2-40B4-BE49-F238E27FC236}">
                  <a16:creationId xmlns:a16="http://schemas.microsoft.com/office/drawing/2014/main" id="{CDBBDBFA-8639-A676-A685-21FB7FD0D4CE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17;p37">
              <a:extLst>
                <a:ext uri="{FF2B5EF4-FFF2-40B4-BE49-F238E27FC236}">
                  <a16:creationId xmlns:a16="http://schemas.microsoft.com/office/drawing/2014/main" id="{B266E377-4249-8572-E4D9-27D32BB86937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18;p37">
              <a:extLst>
                <a:ext uri="{FF2B5EF4-FFF2-40B4-BE49-F238E27FC236}">
                  <a16:creationId xmlns:a16="http://schemas.microsoft.com/office/drawing/2014/main" id="{09D50772-F0C0-83DF-E140-0D48E2B83244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19;p37">
              <a:extLst>
                <a:ext uri="{FF2B5EF4-FFF2-40B4-BE49-F238E27FC236}">
                  <a16:creationId xmlns:a16="http://schemas.microsoft.com/office/drawing/2014/main" id="{C7B92480-3482-ED07-75DD-7E4455B83004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20;p37">
              <a:extLst>
                <a:ext uri="{FF2B5EF4-FFF2-40B4-BE49-F238E27FC236}">
                  <a16:creationId xmlns:a16="http://schemas.microsoft.com/office/drawing/2014/main" id="{2752F475-A2EA-821F-FB25-387A133646D2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21;p37">
              <a:extLst>
                <a:ext uri="{FF2B5EF4-FFF2-40B4-BE49-F238E27FC236}">
                  <a16:creationId xmlns:a16="http://schemas.microsoft.com/office/drawing/2014/main" id="{E29EE156-8493-A446-0034-E409ECB26D2A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22;p37">
              <a:extLst>
                <a:ext uri="{FF2B5EF4-FFF2-40B4-BE49-F238E27FC236}">
                  <a16:creationId xmlns:a16="http://schemas.microsoft.com/office/drawing/2014/main" id="{07E53E85-FEA5-DC33-7707-58141E027A47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23;p37">
              <a:extLst>
                <a:ext uri="{FF2B5EF4-FFF2-40B4-BE49-F238E27FC236}">
                  <a16:creationId xmlns:a16="http://schemas.microsoft.com/office/drawing/2014/main" id="{21CA5EC8-1455-2C39-E55C-A58C34922703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24;p37">
              <a:extLst>
                <a:ext uri="{FF2B5EF4-FFF2-40B4-BE49-F238E27FC236}">
                  <a16:creationId xmlns:a16="http://schemas.microsoft.com/office/drawing/2014/main" id="{CC5814E0-12E0-F0FB-4D36-F91B957DFD9F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25;p37">
              <a:extLst>
                <a:ext uri="{FF2B5EF4-FFF2-40B4-BE49-F238E27FC236}">
                  <a16:creationId xmlns:a16="http://schemas.microsoft.com/office/drawing/2014/main" id="{84F37995-F4CB-07AD-304C-4D3C79657485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26;p37">
              <a:extLst>
                <a:ext uri="{FF2B5EF4-FFF2-40B4-BE49-F238E27FC236}">
                  <a16:creationId xmlns:a16="http://schemas.microsoft.com/office/drawing/2014/main" id="{347D2E5C-0D35-9D4C-3FA9-98D7C8300880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27;p37">
              <a:extLst>
                <a:ext uri="{FF2B5EF4-FFF2-40B4-BE49-F238E27FC236}">
                  <a16:creationId xmlns:a16="http://schemas.microsoft.com/office/drawing/2014/main" id="{822CC0DC-66D8-1973-12C0-A4D523BEA4E5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28;p37">
              <a:extLst>
                <a:ext uri="{FF2B5EF4-FFF2-40B4-BE49-F238E27FC236}">
                  <a16:creationId xmlns:a16="http://schemas.microsoft.com/office/drawing/2014/main" id="{010CE6A4-E9CD-A5F3-64AB-A1712D299D13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29;p37">
              <a:extLst>
                <a:ext uri="{FF2B5EF4-FFF2-40B4-BE49-F238E27FC236}">
                  <a16:creationId xmlns:a16="http://schemas.microsoft.com/office/drawing/2014/main" id="{8F5E3775-3241-93D2-09D2-3230AE4AEA04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30;p37">
              <a:extLst>
                <a:ext uri="{FF2B5EF4-FFF2-40B4-BE49-F238E27FC236}">
                  <a16:creationId xmlns:a16="http://schemas.microsoft.com/office/drawing/2014/main" id="{16E431A3-1EDA-9B71-D5E4-DAD064AA55BD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31;p37">
              <a:extLst>
                <a:ext uri="{FF2B5EF4-FFF2-40B4-BE49-F238E27FC236}">
                  <a16:creationId xmlns:a16="http://schemas.microsoft.com/office/drawing/2014/main" id="{385700A2-40AD-ACF5-4695-8D55980437F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32;p37">
              <a:extLst>
                <a:ext uri="{FF2B5EF4-FFF2-40B4-BE49-F238E27FC236}">
                  <a16:creationId xmlns:a16="http://schemas.microsoft.com/office/drawing/2014/main" id="{26053B03-C5B4-BE5C-9A76-8FE3960C09AF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33;p37">
              <a:extLst>
                <a:ext uri="{FF2B5EF4-FFF2-40B4-BE49-F238E27FC236}">
                  <a16:creationId xmlns:a16="http://schemas.microsoft.com/office/drawing/2014/main" id="{F28CFF6B-605B-F594-61F4-736A49176F5B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34;p37">
              <a:extLst>
                <a:ext uri="{FF2B5EF4-FFF2-40B4-BE49-F238E27FC236}">
                  <a16:creationId xmlns:a16="http://schemas.microsoft.com/office/drawing/2014/main" id="{4E977AE6-3C3A-B527-81BA-FB580561C73A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35;p37">
              <a:extLst>
                <a:ext uri="{FF2B5EF4-FFF2-40B4-BE49-F238E27FC236}">
                  <a16:creationId xmlns:a16="http://schemas.microsoft.com/office/drawing/2014/main" id="{8EB9F265-3475-3E03-300E-5A18EABE25DC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36;p37">
              <a:extLst>
                <a:ext uri="{FF2B5EF4-FFF2-40B4-BE49-F238E27FC236}">
                  <a16:creationId xmlns:a16="http://schemas.microsoft.com/office/drawing/2014/main" id="{0C2F6CCE-B411-9693-6B76-198EA27A317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37;p37">
              <a:extLst>
                <a:ext uri="{FF2B5EF4-FFF2-40B4-BE49-F238E27FC236}">
                  <a16:creationId xmlns:a16="http://schemas.microsoft.com/office/drawing/2014/main" id="{49225063-40B3-3D28-0975-B0AC61EF6395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38;p37">
              <a:extLst>
                <a:ext uri="{FF2B5EF4-FFF2-40B4-BE49-F238E27FC236}">
                  <a16:creationId xmlns:a16="http://schemas.microsoft.com/office/drawing/2014/main" id="{80D9D1AE-F49C-3C02-1F6C-CBD44F678CFA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39;p37">
              <a:extLst>
                <a:ext uri="{FF2B5EF4-FFF2-40B4-BE49-F238E27FC236}">
                  <a16:creationId xmlns:a16="http://schemas.microsoft.com/office/drawing/2014/main" id="{EC55DDDF-9A0B-E88F-2EFE-9FAE5A88C67A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40;p37">
              <a:extLst>
                <a:ext uri="{FF2B5EF4-FFF2-40B4-BE49-F238E27FC236}">
                  <a16:creationId xmlns:a16="http://schemas.microsoft.com/office/drawing/2014/main" id="{29259FAB-5121-FBEE-1F8F-A55E07AB9CA5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41;p37">
              <a:extLst>
                <a:ext uri="{FF2B5EF4-FFF2-40B4-BE49-F238E27FC236}">
                  <a16:creationId xmlns:a16="http://schemas.microsoft.com/office/drawing/2014/main" id="{54430C12-9902-CDAA-132F-E20037FD9E16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42;p37">
              <a:extLst>
                <a:ext uri="{FF2B5EF4-FFF2-40B4-BE49-F238E27FC236}">
                  <a16:creationId xmlns:a16="http://schemas.microsoft.com/office/drawing/2014/main" id="{ABB36309-E298-F713-B36A-ECE4D4E9A931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43;p37">
              <a:extLst>
                <a:ext uri="{FF2B5EF4-FFF2-40B4-BE49-F238E27FC236}">
                  <a16:creationId xmlns:a16="http://schemas.microsoft.com/office/drawing/2014/main" id="{CE198F3B-F0C7-F9FC-D05D-F78C87D3ADD6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44;p37">
              <a:extLst>
                <a:ext uri="{FF2B5EF4-FFF2-40B4-BE49-F238E27FC236}">
                  <a16:creationId xmlns:a16="http://schemas.microsoft.com/office/drawing/2014/main" id="{A85C4B43-46C8-C6EB-D217-0C9A0538B3AF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45;p37">
              <a:extLst>
                <a:ext uri="{FF2B5EF4-FFF2-40B4-BE49-F238E27FC236}">
                  <a16:creationId xmlns:a16="http://schemas.microsoft.com/office/drawing/2014/main" id="{89DD00A6-5082-3559-AC1C-6F90F34750F3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46;p37">
              <a:extLst>
                <a:ext uri="{FF2B5EF4-FFF2-40B4-BE49-F238E27FC236}">
                  <a16:creationId xmlns:a16="http://schemas.microsoft.com/office/drawing/2014/main" id="{9BD320D9-5ABC-501D-4436-B0CF8C8CD12D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47;p37">
              <a:extLst>
                <a:ext uri="{FF2B5EF4-FFF2-40B4-BE49-F238E27FC236}">
                  <a16:creationId xmlns:a16="http://schemas.microsoft.com/office/drawing/2014/main" id="{47C225F3-904F-13EB-AF56-34200C0CBA00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48;p37">
              <a:extLst>
                <a:ext uri="{FF2B5EF4-FFF2-40B4-BE49-F238E27FC236}">
                  <a16:creationId xmlns:a16="http://schemas.microsoft.com/office/drawing/2014/main" id="{66FA2262-1006-C841-6DD1-1E3C3A558C34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49;p37">
              <a:extLst>
                <a:ext uri="{FF2B5EF4-FFF2-40B4-BE49-F238E27FC236}">
                  <a16:creationId xmlns:a16="http://schemas.microsoft.com/office/drawing/2014/main" id="{3B0B7CB7-9E84-73E9-7A01-A1375270B9EB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50;p37">
              <a:extLst>
                <a:ext uri="{FF2B5EF4-FFF2-40B4-BE49-F238E27FC236}">
                  <a16:creationId xmlns:a16="http://schemas.microsoft.com/office/drawing/2014/main" id="{CE947C83-8118-7692-D202-973C8E47BB61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51;p37">
              <a:extLst>
                <a:ext uri="{FF2B5EF4-FFF2-40B4-BE49-F238E27FC236}">
                  <a16:creationId xmlns:a16="http://schemas.microsoft.com/office/drawing/2014/main" id="{5A9DCCB9-CD31-B377-2BE2-6519B7096502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52;p37">
              <a:extLst>
                <a:ext uri="{FF2B5EF4-FFF2-40B4-BE49-F238E27FC236}">
                  <a16:creationId xmlns:a16="http://schemas.microsoft.com/office/drawing/2014/main" id="{269B8C5E-28DA-FFA1-16D6-248C3558216A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53;p37">
              <a:extLst>
                <a:ext uri="{FF2B5EF4-FFF2-40B4-BE49-F238E27FC236}">
                  <a16:creationId xmlns:a16="http://schemas.microsoft.com/office/drawing/2014/main" id="{98972B27-2AC4-864A-B37F-049DAE1DC3AF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54;p37">
              <a:extLst>
                <a:ext uri="{FF2B5EF4-FFF2-40B4-BE49-F238E27FC236}">
                  <a16:creationId xmlns:a16="http://schemas.microsoft.com/office/drawing/2014/main" id="{AC60A37E-56F9-BE04-160A-4CA5B16932BF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55;p37">
              <a:extLst>
                <a:ext uri="{FF2B5EF4-FFF2-40B4-BE49-F238E27FC236}">
                  <a16:creationId xmlns:a16="http://schemas.microsoft.com/office/drawing/2014/main" id="{ECED870D-71C2-A62F-4A36-D0302D7EBC60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56;p37">
              <a:extLst>
                <a:ext uri="{FF2B5EF4-FFF2-40B4-BE49-F238E27FC236}">
                  <a16:creationId xmlns:a16="http://schemas.microsoft.com/office/drawing/2014/main" id="{FE658FCB-E73E-788F-14A1-8A650B3B9A81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57;p37">
              <a:extLst>
                <a:ext uri="{FF2B5EF4-FFF2-40B4-BE49-F238E27FC236}">
                  <a16:creationId xmlns:a16="http://schemas.microsoft.com/office/drawing/2014/main" id="{66905350-458A-6BF0-2C86-050257C90494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58;p37">
              <a:extLst>
                <a:ext uri="{FF2B5EF4-FFF2-40B4-BE49-F238E27FC236}">
                  <a16:creationId xmlns:a16="http://schemas.microsoft.com/office/drawing/2014/main" id="{6F1A9CC6-5ABB-73DB-6F3A-DEEAFE8B1F25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59;p37">
              <a:extLst>
                <a:ext uri="{FF2B5EF4-FFF2-40B4-BE49-F238E27FC236}">
                  <a16:creationId xmlns:a16="http://schemas.microsoft.com/office/drawing/2014/main" id="{BCB8E5AE-D66D-9008-4898-D6354D2372B1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60;p37">
              <a:extLst>
                <a:ext uri="{FF2B5EF4-FFF2-40B4-BE49-F238E27FC236}">
                  <a16:creationId xmlns:a16="http://schemas.microsoft.com/office/drawing/2014/main" id="{7F3009C8-CF29-4687-72DA-ED992362980B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61;p37">
              <a:extLst>
                <a:ext uri="{FF2B5EF4-FFF2-40B4-BE49-F238E27FC236}">
                  <a16:creationId xmlns:a16="http://schemas.microsoft.com/office/drawing/2014/main" id="{4955C138-66D2-918A-C46D-5195418A3277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62;p37">
              <a:extLst>
                <a:ext uri="{FF2B5EF4-FFF2-40B4-BE49-F238E27FC236}">
                  <a16:creationId xmlns:a16="http://schemas.microsoft.com/office/drawing/2014/main" id="{75033E48-5ECD-C09A-1B14-2A2A17B7BA3E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63;p37">
              <a:extLst>
                <a:ext uri="{FF2B5EF4-FFF2-40B4-BE49-F238E27FC236}">
                  <a16:creationId xmlns:a16="http://schemas.microsoft.com/office/drawing/2014/main" id="{364E7437-78DC-EE3B-1D6B-012DBEE86510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64;p37">
              <a:extLst>
                <a:ext uri="{FF2B5EF4-FFF2-40B4-BE49-F238E27FC236}">
                  <a16:creationId xmlns:a16="http://schemas.microsoft.com/office/drawing/2014/main" id="{DE11D92D-32BE-3412-B3E5-2087591AAE01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65;p37">
              <a:extLst>
                <a:ext uri="{FF2B5EF4-FFF2-40B4-BE49-F238E27FC236}">
                  <a16:creationId xmlns:a16="http://schemas.microsoft.com/office/drawing/2014/main" id="{222479B0-AC23-84E6-7299-8D9655EFE6FC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66;p37">
              <a:extLst>
                <a:ext uri="{FF2B5EF4-FFF2-40B4-BE49-F238E27FC236}">
                  <a16:creationId xmlns:a16="http://schemas.microsoft.com/office/drawing/2014/main" id="{87508E63-8F0E-06D2-520E-9DF58CB57409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67;p37">
              <a:extLst>
                <a:ext uri="{FF2B5EF4-FFF2-40B4-BE49-F238E27FC236}">
                  <a16:creationId xmlns:a16="http://schemas.microsoft.com/office/drawing/2014/main" id="{F261E95F-92FA-C946-7E44-0D3F08D352E8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68;p37">
              <a:extLst>
                <a:ext uri="{FF2B5EF4-FFF2-40B4-BE49-F238E27FC236}">
                  <a16:creationId xmlns:a16="http://schemas.microsoft.com/office/drawing/2014/main" id="{1814F190-298A-DCED-F8A1-DA1E2EF2DFA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69;p37">
              <a:extLst>
                <a:ext uri="{FF2B5EF4-FFF2-40B4-BE49-F238E27FC236}">
                  <a16:creationId xmlns:a16="http://schemas.microsoft.com/office/drawing/2014/main" id="{8F58133F-F02A-6456-8708-E0BAD3321561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70;p37">
              <a:extLst>
                <a:ext uri="{FF2B5EF4-FFF2-40B4-BE49-F238E27FC236}">
                  <a16:creationId xmlns:a16="http://schemas.microsoft.com/office/drawing/2014/main" id="{92538B22-0D66-77A1-82F1-E331567727E7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71;p37">
              <a:extLst>
                <a:ext uri="{FF2B5EF4-FFF2-40B4-BE49-F238E27FC236}">
                  <a16:creationId xmlns:a16="http://schemas.microsoft.com/office/drawing/2014/main" id="{CCF7F391-B2D7-FDB9-2AB3-E7D4E160CF79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72;p37">
              <a:extLst>
                <a:ext uri="{FF2B5EF4-FFF2-40B4-BE49-F238E27FC236}">
                  <a16:creationId xmlns:a16="http://schemas.microsoft.com/office/drawing/2014/main" id="{2D078D57-85E7-E4B0-5D67-B0DEEF26AF01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73;p37">
              <a:extLst>
                <a:ext uri="{FF2B5EF4-FFF2-40B4-BE49-F238E27FC236}">
                  <a16:creationId xmlns:a16="http://schemas.microsoft.com/office/drawing/2014/main" id="{578864E7-3196-C7AA-6FE0-848931E81078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74;p37">
              <a:extLst>
                <a:ext uri="{FF2B5EF4-FFF2-40B4-BE49-F238E27FC236}">
                  <a16:creationId xmlns:a16="http://schemas.microsoft.com/office/drawing/2014/main" id="{E87A970D-F667-3F03-162E-993D2D747782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75;p37">
              <a:extLst>
                <a:ext uri="{FF2B5EF4-FFF2-40B4-BE49-F238E27FC236}">
                  <a16:creationId xmlns:a16="http://schemas.microsoft.com/office/drawing/2014/main" id="{3425BC95-40C2-CD5A-267B-D04917E51EC3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76;p37">
              <a:extLst>
                <a:ext uri="{FF2B5EF4-FFF2-40B4-BE49-F238E27FC236}">
                  <a16:creationId xmlns:a16="http://schemas.microsoft.com/office/drawing/2014/main" id="{C4589AF1-9CE2-F0B0-DDFF-D887FB4B09EF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77;p37">
              <a:extLst>
                <a:ext uri="{FF2B5EF4-FFF2-40B4-BE49-F238E27FC236}">
                  <a16:creationId xmlns:a16="http://schemas.microsoft.com/office/drawing/2014/main" id="{1A27FF00-9440-15E4-E983-F0AEC30D5829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78;p37">
              <a:extLst>
                <a:ext uri="{FF2B5EF4-FFF2-40B4-BE49-F238E27FC236}">
                  <a16:creationId xmlns:a16="http://schemas.microsoft.com/office/drawing/2014/main" id="{E7D143B8-2614-C008-6D33-025AB87544A7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79;p37">
              <a:extLst>
                <a:ext uri="{FF2B5EF4-FFF2-40B4-BE49-F238E27FC236}">
                  <a16:creationId xmlns:a16="http://schemas.microsoft.com/office/drawing/2014/main" id="{6AAD62C7-0EEE-11AD-F8FF-5856AD72F2AD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80;p37">
              <a:extLst>
                <a:ext uri="{FF2B5EF4-FFF2-40B4-BE49-F238E27FC236}">
                  <a16:creationId xmlns:a16="http://schemas.microsoft.com/office/drawing/2014/main" id="{7E0B617D-00FE-10A4-6E7D-E4A180D56B0E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81;p37">
              <a:extLst>
                <a:ext uri="{FF2B5EF4-FFF2-40B4-BE49-F238E27FC236}">
                  <a16:creationId xmlns:a16="http://schemas.microsoft.com/office/drawing/2014/main" id="{0E08F934-5A83-3DA9-3D26-CA7F522FB59B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82;p37">
              <a:extLst>
                <a:ext uri="{FF2B5EF4-FFF2-40B4-BE49-F238E27FC236}">
                  <a16:creationId xmlns:a16="http://schemas.microsoft.com/office/drawing/2014/main" id="{0EDAE961-B527-5CD2-E97A-971E8E0DB90B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83;p37">
              <a:extLst>
                <a:ext uri="{FF2B5EF4-FFF2-40B4-BE49-F238E27FC236}">
                  <a16:creationId xmlns:a16="http://schemas.microsoft.com/office/drawing/2014/main" id="{D01FAEB6-C033-4928-25D8-BA7F71A27B10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84;p37">
              <a:extLst>
                <a:ext uri="{FF2B5EF4-FFF2-40B4-BE49-F238E27FC236}">
                  <a16:creationId xmlns:a16="http://schemas.microsoft.com/office/drawing/2014/main" id="{00870EA4-78A3-6DB3-965F-C0D426B18CB5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85;p37">
              <a:extLst>
                <a:ext uri="{FF2B5EF4-FFF2-40B4-BE49-F238E27FC236}">
                  <a16:creationId xmlns:a16="http://schemas.microsoft.com/office/drawing/2014/main" id="{6FC78E4A-EA6A-7C3C-75D6-4D0C0441516B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86;p37">
              <a:extLst>
                <a:ext uri="{FF2B5EF4-FFF2-40B4-BE49-F238E27FC236}">
                  <a16:creationId xmlns:a16="http://schemas.microsoft.com/office/drawing/2014/main" id="{D9565EF6-421B-A6CC-77BD-CA09DFCE027C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87;p37">
              <a:extLst>
                <a:ext uri="{FF2B5EF4-FFF2-40B4-BE49-F238E27FC236}">
                  <a16:creationId xmlns:a16="http://schemas.microsoft.com/office/drawing/2014/main" id="{D209BBF2-81BF-EDB6-6911-31B7DEDBD55E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88;p37">
              <a:extLst>
                <a:ext uri="{FF2B5EF4-FFF2-40B4-BE49-F238E27FC236}">
                  <a16:creationId xmlns:a16="http://schemas.microsoft.com/office/drawing/2014/main" id="{A78DAD56-01B5-3DF4-7BE3-C53C3C0128B9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89;p37">
              <a:extLst>
                <a:ext uri="{FF2B5EF4-FFF2-40B4-BE49-F238E27FC236}">
                  <a16:creationId xmlns:a16="http://schemas.microsoft.com/office/drawing/2014/main" id="{65BFBC50-54CD-B1F1-D61D-AC6916E31AF9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90;p37">
              <a:extLst>
                <a:ext uri="{FF2B5EF4-FFF2-40B4-BE49-F238E27FC236}">
                  <a16:creationId xmlns:a16="http://schemas.microsoft.com/office/drawing/2014/main" id="{801A49B2-0748-1D79-39B4-DCF4BD01F6AA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91;p37">
              <a:extLst>
                <a:ext uri="{FF2B5EF4-FFF2-40B4-BE49-F238E27FC236}">
                  <a16:creationId xmlns:a16="http://schemas.microsoft.com/office/drawing/2014/main" id="{D0F83C07-C3CD-3C5A-E1B0-348153C5980B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92;p37">
              <a:extLst>
                <a:ext uri="{FF2B5EF4-FFF2-40B4-BE49-F238E27FC236}">
                  <a16:creationId xmlns:a16="http://schemas.microsoft.com/office/drawing/2014/main" id="{0B6263D2-C031-DAE3-F298-948C68BF1764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93;p37">
              <a:extLst>
                <a:ext uri="{FF2B5EF4-FFF2-40B4-BE49-F238E27FC236}">
                  <a16:creationId xmlns:a16="http://schemas.microsoft.com/office/drawing/2014/main" id="{B84B5C6A-F260-2946-0C10-AA06F88DEC43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94;p37">
              <a:extLst>
                <a:ext uri="{FF2B5EF4-FFF2-40B4-BE49-F238E27FC236}">
                  <a16:creationId xmlns:a16="http://schemas.microsoft.com/office/drawing/2014/main" id="{A2E14882-72C4-0C83-417E-3738B44E3449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95;p37">
              <a:extLst>
                <a:ext uri="{FF2B5EF4-FFF2-40B4-BE49-F238E27FC236}">
                  <a16:creationId xmlns:a16="http://schemas.microsoft.com/office/drawing/2014/main" id="{1F0626B2-E43D-B358-FA61-26533A7FDC56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96;p37">
              <a:extLst>
                <a:ext uri="{FF2B5EF4-FFF2-40B4-BE49-F238E27FC236}">
                  <a16:creationId xmlns:a16="http://schemas.microsoft.com/office/drawing/2014/main" id="{145B1A8A-F5C8-0B21-C0E4-0C8FEBD50A06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97;p37">
              <a:extLst>
                <a:ext uri="{FF2B5EF4-FFF2-40B4-BE49-F238E27FC236}">
                  <a16:creationId xmlns:a16="http://schemas.microsoft.com/office/drawing/2014/main" id="{708DBB94-A1D0-F8D9-D61E-BE7A6E277DB2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998;p37">
              <a:extLst>
                <a:ext uri="{FF2B5EF4-FFF2-40B4-BE49-F238E27FC236}">
                  <a16:creationId xmlns:a16="http://schemas.microsoft.com/office/drawing/2014/main" id="{9ACE1BA4-655F-DC4F-B809-E054233BC4EB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999;p37">
              <a:extLst>
                <a:ext uri="{FF2B5EF4-FFF2-40B4-BE49-F238E27FC236}">
                  <a16:creationId xmlns:a16="http://schemas.microsoft.com/office/drawing/2014/main" id="{CA785604-5A06-7CBD-5228-A51E53D0093E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00;p37">
              <a:extLst>
                <a:ext uri="{FF2B5EF4-FFF2-40B4-BE49-F238E27FC236}">
                  <a16:creationId xmlns:a16="http://schemas.microsoft.com/office/drawing/2014/main" id="{A8562976-68D7-B0E4-87E2-E9632741C5D7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01;p37">
              <a:extLst>
                <a:ext uri="{FF2B5EF4-FFF2-40B4-BE49-F238E27FC236}">
                  <a16:creationId xmlns:a16="http://schemas.microsoft.com/office/drawing/2014/main" id="{BAB37075-FC1F-1EE2-75B9-9166E59C532E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02;p37">
              <a:extLst>
                <a:ext uri="{FF2B5EF4-FFF2-40B4-BE49-F238E27FC236}">
                  <a16:creationId xmlns:a16="http://schemas.microsoft.com/office/drawing/2014/main" id="{334FFBC8-19B0-F0E2-7BAE-74032116DF2F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03;p37">
              <a:extLst>
                <a:ext uri="{FF2B5EF4-FFF2-40B4-BE49-F238E27FC236}">
                  <a16:creationId xmlns:a16="http://schemas.microsoft.com/office/drawing/2014/main" id="{67891981-684A-4F0B-8EBB-BAFC6A53A240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04;p37">
              <a:extLst>
                <a:ext uri="{FF2B5EF4-FFF2-40B4-BE49-F238E27FC236}">
                  <a16:creationId xmlns:a16="http://schemas.microsoft.com/office/drawing/2014/main" id="{D4213B71-BF08-A2D1-F5F8-28885C40C55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05;p37">
              <a:extLst>
                <a:ext uri="{FF2B5EF4-FFF2-40B4-BE49-F238E27FC236}">
                  <a16:creationId xmlns:a16="http://schemas.microsoft.com/office/drawing/2014/main" id="{388CDBF1-1DC8-9504-3F20-B1DF15506179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06;p37">
              <a:extLst>
                <a:ext uri="{FF2B5EF4-FFF2-40B4-BE49-F238E27FC236}">
                  <a16:creationId xmlns:a16="http://schemas.microsoft.com/office/drawing/2014/main" id="{81842DC6-D654-A896-E139-889C0DF586BC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07;p37">
              <a:extLst>
                <a:ext uri="{FF2B5EF4-FFF2-40B4-BE49-F238E27FC236}">
                  <a16:creationId xmlns:a16="http://schemas.microsoft.com/office/drawing/2014/main" id="{E899D329-FCEA-CEA2-86BB-40C7259474D0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08;p37">
              <a:extLst>
                <a:ext uri="{FF2B5EF4-FFF2-40B4-BE49-F238E27FC236}">
                  <a16:creationId xmlns:a16="http://schemas.microsoft.com/office/drawing/2014/main" id="{1EDA501A-620F-1A17-4C20-14F2B454AAA0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09;p37">
              <a:extLst>
                <a:ext uri="{FF2B5EF4-FFF2-40B4-BE49-F238E27FC236}">
                  <a16:creationId xmlns:a16="http://schemas.microsoft.com/office/drawing/2014/main" id="{B01499EF-7B34-102A-3D6E-EB6520336D7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10;p37">
              <a:extLst>
                <a:ext uri="{FF2B5EF4-FFF2-40B4-BE49-F238E27FC236}">
                  <a16:creationId xmlns:a16="http://schemas.microsoft.com/office/drawing/2014/main" id="{4FC00EF0-5CD3-6E9B-E8D6-B3F9CAC8A079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11;p37">
              <a:extLst>
                <a:ext uri="{FF2B5EF4-FFF2-40B4-BE49-F238E27FC236}">
                  <a16:creationId xmlns:a16="http://schemas.microsoft.com/office/drawing/2014/main" id="{B065B9DA-13E9-5DD4-8456-7581F0CAFB87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12;p37">
              <a:extLst>
                <a:ext uri="{FF2B5EF4-FFF2-40B4-BE49-F238E27FC236}">
                  <a16:creationId xmlns:a16="http://schemas.microsoft.com/office/drawing/2014/main" id="{1D807619-BB4A-3B94-1923-9A1C561EB9F7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13;p37">
              <a:extLst>
                <a:ext uri="{FF2B5EF4-FFF2-40B4-BE49-F238E27FC236}">
                  <a16:creationId xmlns:a16="http://schemas.microsoft.com/office/drawing/2014/main" id="{DAD5CCE1-B975-841F-183F-B15DC190416C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14;p37">
              <a:extLst>
                <a:ext uri="{FF2B5EF4-FFF2-40B4-BE49-F238E27FC236}">
                  <a16:creationId xmlns:a16="http://schemas.microsoft.com/office/drawing/2014/main" id="{F3844FF1-57E6-AC16-FAA8-902004A909AD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15;p37">
              <a:extLst>
                <a:ext uri="{FF2B5EF4-FFF2-40B4-BE49-F238E27FC236}">
                  <a16:creationId xmlns:a16="http://schemas.microsoft.com/office/drawing/2014/main" id="{6988391F-96B5-2F94-F0F3-53FEC98ADD50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16;p37">
              <a:extLst>
                <a:ext uri="{FF2B5EF4-FFF2-40B4-BE49-F238E27FC236}">
                  <a16:creationId xmlns:a16="http://schemas.microsoft.com/office/drawing/2014/main" id="{BDFBE9B9-D0BB-CD87-5F4F-119993580F7E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17;p37">
              <a:extLst>
                <a:ext uri="{FF2B5EF4-FFF2-40B4-BE49-F238E27FC236}">
                  <a16:creationId xmlns:a16="http://schemas.microsoft.com/office/drawing/2014/main" id="{CFFFB059-A9B4-1668-3F4E-89C5DCFE0594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18;p37">
              <a:extLst>
                <a:ext uri="{FF2B5EF4-FFF2-40B4-BE49-F238E27FC236}">
                  <a16:creationId xmlns:a16="http://schemas.microsoft.com/office/drawing/2014/main" id="{D2131468-C238-5116-E459-E9B04B05B589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19;p37">
              <a:extLst>
                <a:ext uri="{FF2B5EF4-FFF2-40B4-BE49-F238E27FC236}">
                  <a16:creationId xmlns:a16="http://schemas.microsoft.com/office/drawing/2014/main" id="{150CC91D-4D17-D9E5-8912-A3BEAA69A0AA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20;p37">
              <a:extLst>
                <a:ext uri="{FF2B5EF4-FFF2-40B4-BE49-F238E27FC236}">
                  <a16:creationId xmlns:a16="http://schemas.microsoft.com/office/drawing/2014/main" id="{20C3AE8E-5E51-31AB-BBD5-483D708005F9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21;p37">
              <a:extLst>
                <a:ext uri="{FF2B5EF4-FFF2-40B4-BE49-F238E27FC236}">
                  <a16:creationId xmlns:a16="http://schemas.microsoft.com/office/drawing/2014/main" id="{71B133A3-A1DE-66E0-0CD7-1E6A6B638F9C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22;p37">
              <a:extLst>
                <a:ext uri="{FF2B5EF4-FFF2-40B4-BE49-F238E27FC236}">
                  <a16:creationId xmlns:a16="http://schemas.microsoft.com/office/drawing/2014/main" id="{784B9116-14EE-5168-F05C-5F6CA0845921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23;p37">
              <a:extLst>
                <a:ext uri="{FF2B5EF4-FFF2-40B4-BE49-F238E27FC236}">
                  <a16:creationId xmlns:a16="http://schemas.microsoft.com/office/drawing/2014/main" id="{BD809E42-7895-12B5-9DD7-FCC561784DE0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24;p37">
              <a:extLst>
                <a:ext uri="{FF2B5EF4-FFF2-40B4-BE49-F238E27FC236}">
                  <a16:creationId xmlns:a16="http://schemas.microsoft.com/office/drawing/2014/main" id="{45D2B0D1-E85D-6DE6-75CE-FD185631E616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25;p37">
              <a:extLst>
                <a:ext uri="{FF2B5EF4-FFF2-40B4-BE49-F238E27FC236}">
                  <a16:creationId xmlns:a16="http://schemas.microsoft.com/office/drawing/2014/main" id="{1A1E7BD3-96F1-0D21-B328-8C2E256AA11B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26;p37">
              <a:extLst>
                <a:ext uri="{FF2B5EF4-FFF2-40B4-BE49-F238E27FC236}">
                  <a16:creationId xmlns:a16="http://schemas.microsoft.com/office/drawing/2014/main" id="{8227AA47-F94A-BF23-34EE-409A3795030A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27;p37">
              <a:extLst>
                <a:ext uri="{FF2B5EF4-FFF2-40B4-BE49-F238E27FC236}">
                  <a16:creationId xmlns:a16="http://schemas.microsoft.com/office/drawing/2014/main" id="{AA144C06-6F22-A2B1-D93C-F3D69B4E67A5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28;p37">
              <a:extLst>
                <a:ext uri="{FF2B5EF4-FFF2-40B4-BE49-F238E27FC236}">
                  <a16:creationId xmlns:a16="http://schemas.microsoft.com/office/drawing/2014/main" id="{FD37B96F-9FA5-914E-04AA-5B4163915CE9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29;p37">
              <a:extLst>
                <a:ext uri="{FF2B5EF4-FFF2-40B4-BE49-F238E27FC236}">
                  <a16:creationId xmlns:a16="http://schemas.microsoft.com/office/drawing/2014/main" id="{4A84F8A0-36A2-CCED-0C14-0E4C5736FD16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30;p37">
              <a:extLst>
                <a:ext uri="{FF2B5EF4-FFF2-40B4-BE49-F238E27FC236}">
                  <a16:creationId xmlns:a16="http://schemas.microsoft.com/office/drawing/2014/main" id="{329249E8-2A2A-0A40-6285-24A6DBD4D22B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31;p37">
              <a:extLst>
                <a:ext uri="{FF2B5EF4-FFF2-40B4-BE49-F238E27FC236}">
                  <a16:creationId xmlns:a16="http://schemas.microsoft.com/office/drawing/2014/main" id="{7145B979-98BB-0EAF-E1EB-01F5A295C6DB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32;p37">
              <a:extLst>
                <a:ext uri="{FF2B5EF4-FFF2-40B4-BE49-F238E27FC236}">
                  <a16:creationId xmlns:a16="http://schemas.microsoft.com/office/drawing/2014/main" id="{7701292B-363F-6C42-A501-B6E8EDE0882A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33;p37">
              <a:extLst>
                <a:ext uri="{FF2B5EF4-FFF2-40B4-BE49-F238E27FC236}">
                  <a16:creationId xmlns:a16="http://schemas.microsoft.com/office/drawing/2014/main" id="{72F6AA16-A9F1-A030-9FBC-0806B0730C9C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34;p37">
              <a:extLst>
                <a:ext uri="{FF2B5EF4-FFF2-40B4-BE49-F238E27FC236}">
                  <a16:creationId xmlns:a16="http://schemas.microsoft.com/office/drawing/2014/main" id="{60500E04-5947-544D-A3A4-798C7BC872D6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35;p37">
              <a:extLst>
                <a:ext uri="{FF2B5EF4-FFF2-40B4-BE49-F238E27FC236}">
                  <a16:creationId xmlns:a16="http://schemas.microsoft.com/office/drawing/2014/main" id="{7356CD62-37FF-7A38-90E1-163A6CF73310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36;p37">
              <a:extLst>
                <a:ext uri="{FF2B5EF4-FFF2-40B4-BE49-F238E27FC236}">
                  <a16:creationId xmlns:a16="http://schemas.microsoft.com/office/drawing/2014/main" id="{99DA3E5A-8937-9D78-B41A-D03A192C4034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37;p37">
              <a:extLst>
                <a:ext uri="{FF2B5EF4-FFF2-40B4-BE49-F238E27FC236}">
                  <a16:creationId xmlns:a16="http://schemas.microsoft.com/office/drawing/2014/main" id="{965DCD79-4331-A5F7-1433-D1401739473C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38;p37">
              <a:extLst>
                <a:ext uri="{FF2B5EF4-FFF2-40B4-BE49-F238E27FC236}">
                  <a16:creationId xmlns:a16="http://schemas.microsoft.com/office/drawing/2014/main" id="{5459675F-742F-0C92-872C-A8496B484906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39;p37">
              <a:extLst>
                <a:ext uri="{FF2B5EF4-FFF2-40B4-BE49-F238E27FC236}">
                  <a16:creationId xmlns:a16="http://schemas.microsoft.com/office/drawing/2014/main" id="{376BD154-817F-C908-7C94-9D13355A24E4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40;p37">
              <a:extLst>
                <a:ext uri="{FF2B5EF4-FFF2-40B4-BE49-F238E27FC236}">
                  <a16:creationId xmlns:a16="http://schemas.microsoft.com/office/drawing/2014/main" id="{428D35A2-9CF6-71CA-9969-DE042899BA6D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41;p37">
              <a:extLst>
                <a:ext uri="{FF2B5EF4-FFF2-40B4-BE49-F238E27FC236}">
                  <a16:creationId xmlns:a16="http://schemas.microsoft.com/office/drawing/2014/main" id="{63A53D4D-6F1C-8388-39D8-ECC78360640E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42;p37">
              <a:extLst>
                <a:ext uri="{FF2B5EF4-FFF2-40B4-BE49-F238E27FC236}">
                  <a16:creationId xmlns:a16="http://schemas.microsoft.com/office/drawing/2014/main" id="{87FDEB4D-49A9-F0E8-DA33-3EF5707C41EA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43;p37">
              <a:extLst>
                <a:ext uri="{FF2B5EF4-FFF2-40B4-BE49-F238E27FC236}">
                  <a16:creationId xmlns:a16="http://schemas.microsoft.com/office/drawing/2014/main" id="{E3906070-EBB5-92F6-FBF2-EC16A3CFF95A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44;p37">
              <a:extLst>
                <a:ext uri="{FF2B5EF4-FFF2-40B4-BE49-F238E27FC236}">
                  <a16:creationId xmlns:a16="http://schemas.microsoft.com/office/drawing/2014/main" id="{2DFE2259-07AC-C90F-A11B-4A060859B7B0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45;p37">
              <a:extLst>
                <a:ext uri="{FF2B5EF4-FFF2-40B4-BE49-F238E27FC236}">
                  <a16:creationId xmlns:a16="http://schemas.microsoft.com/office/drawing/2014/main" id="{BF341C9E-E137-34B4-C6F7-03A89C909C88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46;p37">
              <a:extLst>
                <a:ext uri="{FF2B5EF4-FFF2-40B4-BE49-F238E27FC236}">
                  <a16:creationId xmlns:a16="http://schemas.microsoft.com/office/drawing/2014/main" id="{0ADE17F5-9E40-0E9A-D764-E093302A953E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47;p37">
              <a:extLst>
                <a:ext uri="{FF2B5EF4-FFF2-40B4-BE49-F238E27FC236}">
                  <a16:creationId xmlns:a16="http://schemas.microsoft.com/office/drawing/2014/main" id="{A7EFC0A5-C4DF-30DD-7555-71E9328FC88D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48;p37">
              <a:extLst>
                <a:ext uri="{FF2B5EF4-FFF2-40B4-BE49-F238E27FC236}">
                  <a16:creationId xmlns:a16="http://schemas.microsoft.com/office/drawing/2014/main" id="{1C7060C5-F40E-D987-E9E2-12C61E07B846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49;p37">
              <a:extLst>
                <a:ext uri="{FF2B5EF4-FFF2-40B4-BE49-F238E27FC236}">
                  <a16:creationId xmlns:a16="http://schemas.microsoft.com/office/drawing/2014/main" id="{7F467F7D-BA0C-E907-B89C-4CBFA905CF2A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50;p37">
              <a:extLst>
                <a:ext uri="{FF2B5EF4-FFF2-40B4-BE49-F238E27FC236}">
                  <a16:creationId xmlns:a16="http://schemas.microsoft.com/office/drawing/2014/main" id="{BC6C3A82-88B7-F9AB-4D1D-3D5BAAE2567B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51;p37">
              <a:extLst>
                <a:ext uri="{FF2B5EF4-FFF2-40B4-BE49-F238E27FC236}">
                  <a16:creationId xmlns:a16="http://schemas.microsoft.com/office/drawing/2014/main" id="{53650256-CE0B-F759-7FB8-410DD809374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52;p37">
              <a:extLst>
                <a:ext uri="{FF2B5EF4-FFF2-40B4-BE49-F238E27FC236}">
                  <a16:creationId xmlns:a16="http://schemas.microsoft.com/office/drawing/2014/main" id="{BA17C719-B89A-FBC8-7795-41F94C29E1B9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53;p37">
              <a:extLst>
                <a:ext uri="{FF2B5EF4-FFF2-40B4-BE49-F238E27FC236}">
                  <a16:creationId xmlns:a16="http://schemas.microsoft.com/office/drawing/2014/main" id="{E497351A-DB7E-24D0-1FC7-ECE258A5212C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54;p37">
              <a:extLst>
                <a:ext uri="{FF2B5EF4-FFF2-40B4-BE49-F238E27FC236}">
                  <a16:creationId xmlns:a16="http://schemas.microsoft.com/office/drawing/2014/main" id="{3F7C9333-89DB-91AB-5B59-30824C3EED78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55;p37">
              <a:extLst>
                <a:ext uri="{FF2B5EF4-FFF2-40B4-BE49-F238E27FC236}">
                  <a16:creationId xmlns:a16="http://schemas.microsoft.com/office/drawing/2014/main" id="{0BFD88DF-0E08-0040-EB16-98C1A65F86EF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56;p37">
              <a:extLst>
                <a:ext uri="{FF2B5EF4-FFF2-40B4-BE49-F238E27FC236}">
                  <a16:creationId xmlns:a16="http://schemas.microsoft.com/office/drawing/2014/main" id="{C6781ACB-8FB1-E5BC-3B7D-5713CCEDDB8C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57;p37">
              <a:extLst>
                <a:ext uri="{FF2B5EF4-FFF2-40B4-BE49-F238E27FC236}">
                  <a16:creationId xmlns:a16="http://schemas.microsoft.com/office/drawing/2014/main" id="{55B6CE0E-8E39-373F-F2D0-EC8EE1E74346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58;p37">
              <a:extLst>
                <a:ext uri="{FF2B5EF4-FFF2-40B4-BE49-F238E27FC236}">
                  <a16:creationId xmlns:a16="http://schemas.microsoft.com/office/drawing/2014/main" id="{42B67862-8DEC-7CFB-0CE3-C0A8BA890DD8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59;p37">
              <a:extLst>
                <a:ext uri="{FF2B5EF4-FFF2-40B4-BE49-F238E27FC236}">
                  <a16:creationId xmlns:a16="http://schemas.microsoft.com/office/drawing/2014/main" id="{664E51F2-BDEB-693D-41E4-449EEAEB3227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60;p37">
              <a:extLst>
                <a:ext uri="{FF2B5EF4-FFF2-40B4-BE49-F238E27FC236}">
                  <a16:creationId xmlns:a16="http://schemas.microsoft.com/office/drawing/2014/main" id="{BE79D3DC-2375-BBCC-D2D7-C2B917482BEE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61;p37">
              <a:extLst>
                <a:ext uri="{FF2B5EF4-FFF2-40B4-BE49-F238E27FC236}">
                  <a16:creationId xmlns:a16="http://schemas.microsoft.com/office/drawing/2014/main" id="{393DE86E-01AF-C2DB-6439-38289B8A4FC5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62;p37">
              <a:extLst>
                <a:ext uri="{FF2B5EF4-FFF2-40B4-BE49-F238E27FC236}">
                  <a16:creationId xmlns:a16="http://schemas.microsoft.com/office/drawing/2014/main" id="{3514D1DC-E0AE-06A2-BD92-0873CFE2EA5D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63;p37">
              <a:extLst>
                <a:ext uri="{FF2B5EF4-FFF2-40B4-BE49-F238E27FC236}">
                  <a16:creationId xmlns:a16="http://schemas.microsoft.com/office/drawing/2014/main" id="{119883BE-B61C-7767-3F5B-AEB9310B7E2D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64;p37">
              <a:extLst>
                <a:ext uri="{FF2B5EF4-FFF2-40B4-BE49-F238E27FC236}">
                  <a16:creationId xmlns:a16="http://schemas.microsoft.com/office/drawing/2014/main" id="{652BFCF0-84DC-708C-EC52-E0679E3B050F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65;p37">
              <a:extLst>
                <a:ext uri="{FF2B5EF4-FFF2-40B4-BE49-F238E27FC236}">
                  <a16:creationId xmlns:a16="http://schemas.microsoft.com/office/drawing/2014/main" id="{6CF874CA-0117-20A0-2AE0-6EDEA27C9D2B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66;p37">
              <a:extLst>
                <a:ext uri="{FF2B5EF4-FFF2-40B4-BE49-F238E27FC236}">
                  <a16:creationId xmlns:a16="http://schemas.microsoft.com/office/drawing/2014/main" id="{586EA7EF-A152-0B3C-E587-2894694117ED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67;p37">
              <a:extLst>
                <a:ext uri="{FF2B5EF4-FFF2-40B4-BE49-F238E27FC236}">
                  <a16:creationId xmlns:a16="http://schemas.microsoft.com/office/drawing/2014/main" id="{188E8E51-5C1A-4439-0229-EB91B69312B1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68;p37">
              <a:extLst>
                <a:ext uri="{FF2B5EF4-FFF2-40B4-BE49-F238E27FC236}">
                  <a16:creationId xmlns:a16="http://schemas.microsoft.com/office/drawing/2014/main" id="{CB9C9D89-078D-3E70-531D-8C17EA6C6EF5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69;p37">
              <a:extLst>
                <a:ext uri="{FF2B5EF4-FFF2-40B4-BE49-F238E27FC236}">
                  <a16:creationId xmlns:a16="http://schemas.microsoft.com/office/drawing/2014/main" id="{9124982B-8754-22A1-9DDE-BC850186FE95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70;p37">
              <a:extLst>
                <a:ext uri="{FF2B5EF4-FFF2-40B4-BE49-F238E27FC236}">
                  <a16:creationId xmlns:a16="http://schemas.microsoft.com/office/drawing/2014/main" id="{CD87C43A-D930-0350-9E16-08234763C829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71;p37">
              <a:extLst>
                <a:ext uri="{FF2B5EF4-FFF2-40B4-BE49-F238E27FC236}">
                  <a16:creationId xmlns:a16="http://schemas.microsoft.com/office/drawing/2014/main" id="{5883C7D9-79C2-CB63-FE74-98E61FBBA9E8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72;p37">
              <a:extLst>
                <a:ext uri="{FF2B5EF4-FFF2-40B4-BE49-F238E27FC236}">
                  <a16:creationId xmlns:a16="http://schemas.microsoft.com/office/drawing/2014/main" id="{616F7B99-20A4-C84F-D58A-D37764B5C5D9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73;p37">
              <a:extLst>
                <a:ext uri="{FF2B5EF4-FFF2-40B4-BE49-F238E27FC236}">
                  <a16:creationId xmlns:a16="http://schemas.microsoft.com/office/drawing/2014/main" id="{26429726-5CCA-13F5-6779-507B9E1ACE71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074;p37">
              <a:extLst>
                <a:ext uri="{FF2B5EF4-FFF2-40B4-BE49-F238E27FC236}">
                  <a16:creationId xmlns:a16="http://schemas.microsoft.com/office/drawing/2014/main" id="{E36AC55B-3F40-B267-F226-007E53C5DB10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075;p37">
              <a:extLst>
                <a:ext uri="{FF2B5EF4-FFF2-40B4-BE49-F238E27FC236}">
                  <a16:creationId xmlns:a16="http://schemas.microsoft.com/office/drawing/2014/main" id="{2200D7A8-71AB-8109-7FAC-AE808E0C22FD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076;p37">
              <a:extLst>
                <a:ext uri="{FF2B5EF4-FFF2-40B4-BE49-F238E27FC236}">
                  <a16:creationId xmlns:a16="http://schemas.microsoft.com/office/drawing/2014/main" id="{BDCFB965-E615-CA20-E1CB-F9248C05B8D6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077;p37">
              <a:extLst>
                <a:ext uri="{FF2B5EF4-FFF2-40B4-BE49-F238E27FC236}">
                  <a16:creationId xmlns:a16="http://schemas.microsoft.com/office/drawing/2014/main" id="{B5302D9F-F608-BD01-DBC2-C5760A6C5C00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078;p37">
              <a:extLst>
                <a:ext uri="{FF2B5EF4-FFF2-40B4-BE49-F238E27FC236}">
                  <a16:creationId xmlns:a16="http://schemas.microsoft.com/office/drawing/2014/main" id="{AE9A7CC5-3357-E4F7-8AE4-930C45767EDC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79;p37">
              <a:extLst>
                <a:ext uri="{FF2B5EF4-FFF2-40B4-BE49-F238E27FC236}">
                  <a16:creationId xmlns:a16="http://schemas.microsoft.com/office/drawing/2014/main" id="{C2529C81-B6B2-678A-2711-E58D7D9561A5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80;p37">
              <a:extLst>
                <a:ext uri="{FF2B5EF4-FFF2-40B4-BE49-F238E27FC236}">
                  <a16:creationId xmlns:a16="http://schemas.microsoft.com/office/drawing/2014/main" id="{61697757-735B-9243-B32C-926534043F4B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81;p37">
              <a:extLst>
                <a:ext uri="{FF2B5EF4-FFF2-40B4-BE49-F238E27FC236}">
                  <a16:creationId xmlns:a16="http://schemas.microsoft.com/office/drawing/2014/main" id="{83693FA7-D8EE-F3F9-CF88-FD0275594152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82;p37">
              <a:extLst>
                <a:ext uri="{FF2B5EF4-FFF2-40B4-BE49-F238E27FC236}">
                  <a16:creationId xmlns:a16="http://schemas.microsoft.com/office/drawing/2014/main" id="{4E3613E3-5D67-E4A5-CF3A-462FD69A709E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83;p37">
              <a:extLst>
                <a:ext uri="{FF2B5EF4-FFF2-40B4-BE49-F238E27FC236}">
                  <a16:creationId xmlns:a16="http://schemas.microsoft.com/office/drawing/2014/main" id="{D2227A40-211B-531E-CF1F-47872AB0C2B2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84;p37">
              <a:extLst>
                <a:ext uri="{FF2B5EF4-FFF2-40B4-BE49-F238E27FC236}">
                  <a16:creationId xmlns:a16="http://schemas.microsoft.com/office/drawing/2014/main" id="{81776250-16F1-3DE0-3AB2-25EF36487CDC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85;p37">
              <a:extLst>
                <a:ext uri="{FF2B5EF4-FFF2-40B4-BE49-F238E27FC236}">
                  <a16:creationId xmlns:a16="http://schemas.microsoft.com/office/drawing/2014/main" id="{4188CBB3-AD1E-97CD-EF46-D840831A2CC2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086;p37">
              <a:extLst>
                <a:ext uri="{FF2B5EF4-FFF2-40B4-BE49-F238E27FC236}">
                  <a16:creationId xmlns:a16="http://schemas.microsoft.com/office/drawing/2014/main" id="{25BA87B0-BF88-4117-80DA-7C94A99CAB37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087;p37">
              <a:extLst>
                <a:ext uri="{FF2B5EF4-FFF2-40B4-BE49-F238E27FC236}">
                  <a16:creationId xmlns:a16="http://schemas.microsoft.com/office/drawing/2014/main" id="{082B8EF8-50E7-FC98-47A5-9702FEB9467C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088;p37">
              <a:extLst>
                <a:ext uri="{FF2B5EF4-FFF2-40B4-BE49-F238E27FC236}">
                  <a16:creationId xmlns:a16="http://schemas.microsoft.com/office/drawing/2014/main" id="{8D14E40D-2E16-5FA0-B2E8-98C4F88BD433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089;p37">
              <a:extLst>
                <a:ext uri="{FF2B5EF4-FFF2-40B4-BE49-F238E27FC236}">
                  <a16:creationId xmlns:a16="http://schemas.microsoft.com/office/drawing/2014/main" id="{3FE1EF30-9F9C-7213-BAF0-3955E160A5F9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090;p37">
              <a:extLst>
                <a:ext uri="{FF2B5EF4-FFF2-40B4-BE49-F238E27FC236}">
                  <a16:creationId xmlns:a16="http://schemas.microsoft.com/office/drawing/2014/main" id="{FF5F2612-D30A-32EE-EFAB-FE7D55F3EAFB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091;p37">
              <a:extLst>
                <a:ext uri="{FF2B5EF4-FFF2-40B4-BE49-F238E27FC236}">
                  <a16:creationId xmlns:a16="http://schemas.microsoft.com/office/drawing/2014/main" id="{259D51BA-EAAB-FB4B-9312-29573A47B789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092;p37">
              <a:extLst>
                <a:ext uri="{FF2B5EF4-FFF2-40B4-BE49-F238E27FC236}">
                  <a16:creationId xmlns:a16="http://schemas.microsoft.com/office/drawing/2014/main" id="{5CD23F18-F53F-CC1A-1BB2-EB2E569B219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093;p37">
              <a:extLst>
                <a:ext uri="{FF2B5EF4-FFF2-40B4-BE49-F238E27FC236}">
                  <a16:creationId xmlns:a16="http://schemas.microsoft.com/office/drawing/2014/main" id="{8BF2093D-C9F4-0D41-C2DA-285E6D55E747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094;p37">
              <a:extLst>
                <a:ext uri="{FF2B5EF4-FFF2-40B4-BE49-F238E27FC236}">
                  <a16:creationId xmlns:a16="http://schemas.microsoft.com/office/drawing/2014/main" id="{E1791583-976F-E6D8-BB4C-9D665C07616B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095;p37">
              <a:extLst>
                <a:ext uri="{FF2B5EF4-FFF2-40B4-BE49-F238E27FC236}">
                  <a16:creationId xmlns:a16="http://schemas.microsoft.com/office/drawing/2014/main" id="{4AED4F18-A5E3-0C4A-6232-19A3FA4883CE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096;p37">
              <a:extLst>
                <a:ext uri="{FF2B5EF4-FFF2-40B4-BE49-F238E27FC236}">
                  <a16:creationId xmlns:a16="http://schemas.microsoft.com/office/drawing/2014/main" id="{E21236CD-0EE3-154A-93E0-451F46523716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097;p37">
              <a:extLst>
                <a:ext uri="{FF2B5EF4-FFF2-40B4-BE49-F238E27FC236}">
                  <a16:creationId xmlns:a16="http://schemas.microsoft.com/office/drawing/2014/main" id="{E8A5F6D7-7AAD-1C0C-4195-EBC53859B360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098;p37">
              <a:extLst>
                <a:ext uri="{FF2B5EF4-FFF2-40B4-BE49-F238E27FC236}">
                  <a16:creationId xmlns:a16="http://schemas.microsoft.com/office/drawing/2014/main" id="{FBC7650C-BB71-F1D9-3296-4AAB5C3DB7CF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099;p37">
              <a:extLst>
                <a:ext uri="{FF2B5EF4-FFF2-40B4-BE49-F238E27FC236}">
                  <a16:creationId xmlns:a16="http://schemas.microsoft.com/office/drawing/2014/main" id="{158DB705-4A90-4DCD-0830-8D564173352B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00;p37">
              <a:extLst>
                <a:ext uri="{FF2B5EF4-FFF2-40B4-BE49-F238E27FC236}">
                  <a16:creationId xmlns:a16="http://schemas.microsoft.com/office/drawing/2014/main" id="{8F4A4D23-9FE1-1309-C4B6-01FE327D0463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01;p37">
              <a:extLst>
                <a:ext uri="{FF2B5EF4-FFF2-40B4-BE49-F238E27FC236}">
                  <a16:creationId xmlns:a16="http://schemas.microsoft.com/office/drawing/2014/main" id="{A636C6B2-BCB5-6483-3BDC-956468206EE6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02;p37">
              <a:extLst>
                <a:ext uri="{FF2B5EF4-FFF2-40B4-BE49-F238E27FC236}">
                  <a16:creationId xmlns:a16="http://schemas.microsoft.com/office/drawing/2014/main" id="{6F6FA02B-87DA-DED8-82A9-7A8595B132AC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03;p37">
              <a:extLst>
                <a:ext uri="{FF2B5EF4-FFF2-40B4-BE49-F238E27FC236}">
                  <a16:creationId xmlns:a16="http://schemas.microsoft.com/office/drawing/2014/main" id="{171EAB0F-40EB-60F6-D2A6-FFF9BF3A5512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04;p37">
              <a:extLst>
                <a:ext uri="{FF2B5EF4-FFF2-40B4-BE49-F238E27FC236}">
                  <a16:creationId xmlns:a16="http://schemas.microsoft.com/office/drawing/2014/main" id="{01554651-52B3-188F-DCCE-B153481D79C6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05;p37">
              <a:extLst>
                <a:ext uri="{FF2B5EF4-FFF2-40B4-BE49-F238E27FC236}">
                  <a16:creationId xmlns:a16="http://schemas.microsoft.com/office/drawing/2014/main" id="{3144812E-B166-B6DA-C5D9-5919EA84F815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2138;p37">
            <a:extLst>
              <a:ext uri="{FF2B5EF4-FFF2-40B4-BE49-F238E27FC236}">
                <a16:creationId xmlns:a16="http://schemas.microsoft.com/office/drawing/2014/main" id="{5A934FE7-7A10-FE08-D730-E24D4385B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521" name="Google Shape;2147;p37">
            <a:extLst>
              <a:ext uri="{FF2B5EF4-FFF2-40B4-BE49-F238E27FC236}">
                <a16:creationId xmlns:a16="http://schemas.microsoft.com/office/drawing/2014/main" id="{03AF9F2A-1EFD-52E9-3B5E-65D136596EE0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2" name="Google Shape;2148;p37">
            <a:extLst>
              <a:ext uri="{FF2B5EF4-FFF2-40B4-BE49-F238E27FC236}">
                <a16:creationId xmlns:a16="http://schemas.microsoft.com/office/drawing/2014/main" id="{C7A3FEA8-2B50-6C38-ADFA-1C8558BD029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09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6906-BFC6-1621-D6BA-C540370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Diagrama de clases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294164-36CA-10B9-6E8A-3531558E60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1853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C86C4A1F-CD2D-2EAD-D2E9-32825810A69E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774473-6A7A-092A-2C7A-8D6E88F2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5" y="869279"/>
            <a:ext cx="8538670" cy="41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F415-F823-64AD-4CF0-C6F2AAA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Diseño de la interfaz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22DA35-8B09-23A4-A9FB-EB6D2862439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9678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interfaz(comprobante)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3B281D-A064-92AA-AE8D-D8A12754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7" y="1544809"/>
            <a:ext cx="373412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1160479" y="230359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Diseño de la interfaz(formulario de pago de tarjeta)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397E98-6AF5-1F08-F04F-47E637D2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67" y="1520998"/>
            <a:ext cx="4458086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267</Words>
  <Application>Microsoft Office PowerPoint</Application>
  <PresentationFormat>Presentación en pantalla (16:9)</PresentationFormat>
  <Paragraphs>63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Barlow Semi Condensed Medium</vt:lpstr>
      <vt:lpstr>Fjalla One</vt:lpstr>
      <vt:lpstr>Barlow Semi Condensed</vt:lpstr>
      <vt:lpstr>Liberation Serif</vt:lpstr>
      <vt:lpstr>Wingdings</vt:lpstr>
      <vt:lpstr>Roboto Condensed Light</vt:lpstr>
      <vt:lpstr>Technology Consulting by Slidesgo</vt:lpstr>
      <vt:lpstr>Segundo Examén Parcial</vt:lpstr>
      <vt:lpstr>Grupo 17</vt:lpstr>
      <vt:lpstr>Tabla de Contenidos</vt:lpstr>
      <vt:lpstr>Tabla de Contenidos</vt:lpstr>
      <vt:lpstr>Diagrama de clases</vt:lpstr>
      <vt:lpstr>Presentación de PowerPoint</vt:lpstr>
      <vt:lpstr>Diseño de la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Diagramas de secuencia</vt:lpstr>
      <vt:lpstr>Depósito en Cuenta</vt:lpstr>
      <vt:lpstr>Transferencia entre Cuentas</vt:lpstr>
      <vt:lpstr>Obtener Saldo de Cuenta</vt:lpstr>
      <vt:lpstr>Pago de Servicios</vt:lpstr>
      <vt:lpstr>Validación de Pin de Cuenta</vt:lpstr>
      <vt:lpstr>Validación de Pin de transacción</vt:lpstr>
      <vt:lpstr>Pago de Tarjetas de Crédito</vt:lpstr>
      <vt:lpstr>Esquema de la Base de Datos</vt:lpstr>
      <vt:lpstr>Esquema de la Base de Datos</vt:lpstr>
      <vt:lpstr>Plataformas Utilizadas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Examén Parcial</dc:title>
  <dc:creator>Abel Diaz</dc:creator>
  <cp:lastModifiedBy>Andres Moises Roman Medina</cp:lastModifiedBy>
  <cp:revision>19</cp:revision>
  <dcterms:modified xsi:type="dcterms:W3CDTF">2022-11-07T17:38:08Z</dcterms:modified>
</cp:coreProperties>
</file>