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E913A-FDB9-4371-8CBC-BCEC500D9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39C1CD-409E-431C-A4B2-115DC752E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2C5744-F1B6-476E-A037-A2DB4255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B6E7-CAE0-4B0F-B1CC-D6D809A451B0}" type="datetimeFigureOut">
              <a:rPr lang="de-CH" smtClean="0"/>
              <a:t>07.05.2019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D9964-A784-47A6-9299-D94E6144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E9FBE5-4660-43DA-BC2D-B090977D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624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203CD-AC4B-46B4-8BC5-0A97CFB1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DA16CE-C5DC-42CC-8E6E-5F2574A7B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505139-2F21-4EC0-85AE-3DB76741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B6E7-CAE0-4B0F-B1CC-D6D809A451B0}" type="datetimeFigureOut">
              <a:rPr lang="de-CH" smtClean="0"/>
              <a:t>07.05.2019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850CDF-0BF0-4885-8EDB-A6F41B04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02250F-787E-49ED-ADD7-87048734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142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1E5F37-C846-4495-A8C1-552ECD11D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70EB0A-BB71-4CCF-ADE1-3910CF517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0CE-15C9-4195-A293-B61F2E18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B6E7-CAE0-4B0F-B1CC-D6D809A451B0}" type="datetimeFigureOut">
              <a:rPr lang="de-CH" smtClean="0"/>
              <a:t>07.05.2019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15DFEF-16BE-4157-994E-6D68BBFF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9B9A27-0583-454A-A909-833442EF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769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CB432-A94F-45DD-B1CD-FBA8BD20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2828FC-99BB-425C-9531-8703AA65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C78707-92E0-4DF6-9E4E-43668253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B6E7-CAE0-4B0F-B1CC-D6D809A451B0}" type="datetimeFigureOut">
              <a:rPr lang="de-CH" smtClean="0"/>
              <a:t>07.05.2019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ED8B0-A7C0-407C-B62C-843705D9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1AB690-43AB-4CD4-A709-C7DF335B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252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BD11A-ACA1-401C-BFA2-DFE403AE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669F47-0F8B-4004-B280-7DC0A2A74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0E9D89-E848-4D99-8927-65F4BA16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B6E7-CAE0-4B0F-B1CC-D6D809A451B0}" type="datetimeFigureOut">
              <a:rPr lang="de-CH" smtClean="0"/>
              <a:t>07.05.2019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C25409-4C46-4541-8AC3-53BC77F1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5FC2F8-225D-4E54-9391-A6C142DB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828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103CD-9035-4B11-8414-ECE89B79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829C3E-2AE1-46B7-B3A3-D3E4571E2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3031E1-46B0-4186-8B9B-5DA11195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75C39E-ABD1-4C56-8E41-B6EE141B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B6E7-CAE0-4B0F-B1CC-D6D809A451B0}" type="datetimeFigureOut">
              <a:rPr lang="de-CH" smtClean="0"/>
              <a:t>07.05.2019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0A17EA-3F17-41B3-92CB-B21830F6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CE1E87-A9CC-4FD6-841B-8F4944CA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215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07FC8-9128-4C0F-908E-04545945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81F8EB-302C-4228-A052-76F9DED9C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FF18D1-0C61-4AA4-84D4-4B5BDFF06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774221-78F1-4B41-A38B-CC6E7228F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41D3B5-4327-4FBE-8544-CD085DFB3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DA9B06-68E0-411E-975F-7164B549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B6E7-CAE0-4B0F-B1CC-D6D809A451B0}" type="datetimeFigureOut">
              <a:rPr lang="de-CH" smtClean="0"/>
              <a:t>07.05.2019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9BC579-CD68-41C6-917D-583DE950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0C6443-50BD-4A74-A4CD-AD8F81B1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956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A4070-3FDC-4916-8F94-3DC08010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0A472C-BC4D-4939-B791-9315E2F0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B6E7-CAE0-4B0F-B1CC-D6D809A451B0}" type="datetimeFigureOut">
              <a:rPr lang="de-CH" smtClean="0"/>
              <a:t>07.05.2019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8FFC4-C66D-4FED-839B-41657491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1FDD50-2133-404A-B2E9-A3FC1394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149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2F796A-4BD0-4F63-AE65-73DAAE70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B6E7-CAE0-4B0F-B1CC-D6D809A451B0}" type="datetimeFigureOut">
              <a:rPr lang="de-CH" smtClean="0"/>
              <a:t>07.05.2019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6637FD-E2FE-4CB1-9F88-87FD812F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74C5D2-2404-4981-A7DA-725FEEB5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627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A75EB-9DC6-4502-843F-CB9CA0F4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96918-4FA2-4952-8895-7D70D72BD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87495B-7EAA-425B-81F0-18DE0A761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AE678A-036B-4304-B75A-E2D1CC3A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B6E7-CAE0-4B0F-B1CC-D6D809A451B0}" type="datetimeFigureOut">
              <a:rPr lang="de-CH" smtClean="0"/>
              <a:t>07.05.2019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CDC19F-CEFF-43B9-A524-7533ADDC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C698DB-00DD-404E-826F-B8E7449A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255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B8593-A557-4A98-BDC0-D4503B93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3A42F3-1825-4FC5-8605-4E31FC28C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99EE4A-5F30-4A60-99AF-96D22CE87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CC61E5-58F1-4F89-ABC3-335C9A7B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B6E7-CAE0-4B0F-B1CC-D6D809A451B0}" type="datetimeFigureOut">
              <a:rPr lang="de-CH" smtClean="0"/>
              <a:t>07.05.2019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2E41DF-285D-4875-8E73-3A471DD2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BCD2FD-788D-4E01-8D16-9852056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31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A89C6C-09DE-440D-B10D-2F078541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AB3247-46B6-4B65-9C52-CB054A8D4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63846-E391-4B97-8B87-0454AA97B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CB6E7-CAE0-4B0F-B1CC-D6D809A451B0}" type="datetimeFigureOut">
              <a:rPr lang="de-CH" smtClean="0"/>
              <a:t>07.05.2019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B4CBC9-0AEE-4B70-86C8-F6D53CF36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4E81E0-21B5-4900-8378-CA8A4E9A5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412D4-CC68-4F37-B8F5-8EFA70BDC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509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98FEE7D-673B-4B89-86E3-638A5649A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270" y="782265"/>
            <a:ext cx="5468645" cy="5459083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BA4D051-4C7C-48A4-B9E9-3372D85E40B7}"/>
              </a:ext>
            </a:extLst>
          </p:cNvPr>
          <p:cNvGrpSpPr/>
          <p:nvPr/>
        </p:nvGrpSpPr>
        <p:grpSpPr>
          <a:xfrm>
            <a:off x="4391487" y="937937"/>
            <a:ext cx="2353134" cy="4558029"/>
            <a:chOff x="4391487" y="937937"/>
            <a:chExt cx="2353134" cy="4558029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849A33FA-7D01-4E1D-AFAE-2D769C0165DC}"/>
                </a:ext>
              </a:extLst>
            </p:cNvPr>
            <p:cNvSpPr/>
            <p:nvPr/>
          </p:nvSpPr>
          <p:spPr>
            <a:xfrm>
              <a:off x="5655076" y="1911794"/>
              <a:ext cx="1089545" cy="787017"/>
            </a:xfrm>
            <a:prstGeom prst="rightArrow">
              <a:avLst>
                <a:gd name="adj1" fmla="val 50000"/>
                <a:gd name="adj2" fmla="val 50761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Pfeil: gebogen 19">
              <a:extLst>
                <a:ext uri="{FF2B5EF4-FFF2-40B4-BE49-F238E27FC236}">
                  <a16:creationId xmlns:a16="http://schemas.microsoft.com/office/drawing/2014/main" id="{0110290A-D1D9-43C2-9A94-9681AD14B23D}"/>
                </a:ext>
              </a:extLst>
            </p:cNvPr>
            <p:cNvSpPr/>
            <p:nvPr/>
          </p:nvSpPr>
          <p:spPr>
            <a:xfrm flipH="1">
              <a:off x="4391487" y="937937"/>
              <a:ext cx="1660125" cy="125484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8003003"/>
                <a:gd name="adj5" fmla="val 12500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22" name="Pfeil: gebogen 21">
              <a:extLst>
                <a:ext uri="{FF2B5EF4-FFF2-40B4-BE49-F238E27FC236}">
                  <a16:creationId xmlns:a16="http://schemas.microsoft.com/office/drawing/2014/main" id="{D18FEC8B-2786-4485-9F39-D476003BEE11}"/>
                </a:ext>
              </a:extLst>
            </p:cNvPr>
            <p:cNvSpPr/>
            <p:nvPr/>
          </p:nvSpPr>
          <p:spPr>
            <a:xfrm>
              <a:off x="4604552" y="2432138"/>
              <a:ext cx="1491448" cy="306382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570809"/>
                <a:gd name="adj5" fmla="val 12500"/>
              </a:avLst>
            </a:pr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100416B2-5338-4C05-9F18-01C67FD3372E}"/>
              </a:ext>
            </a:extLst>
          </p:cNvPr>
          <p:cNvSpPr txBox="1"/>
          <p:nvPr/>
        </p:nvSpPr>
        <p:spPr>
          <a:xfrm>
            <a:off x="3630967" y="728655"/>
            <a:ext cx="520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600" dirty="0"/>
              <a:t>x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D9B0683-A77F-49EF-A303-F95473638F4B}"/>
              </a:ext>
            </a:extLst>
          </p:cNvPr>
          <p:cNvGrpSpPr/>
          <p:nvPr/>
        </p:nvGrpSpPr>
        <p:grpSpPr>
          <a:xfrm rot="5400000" flipV="1">
            <a:off x="4629670" y="766025"/>
            <a:ext cx="2353134" cy="4350540"/>
            <a:chOff x="4391487" y="937937"/>
            <a:chExt cx="2353134" cy="4558029"/>
          </a:xfrm>
        </p:grpSpPr>
        <p:sp>
          <p:nvSpPr>
            <p:cNvPr id="24" name="Pfeil: nach rechts 23">
              <a:extLst>
                <a:ext uri="{FF2B5EF4-FFF2-40B4-BE49-F238E27FC236}">
                  <a16:creationId xmlns:a16="http://schemas.microsoft.com/office/drawing/2014/main" id="{4CB561FE-ECE5-4E7C-AF62-2F1300705A62}"/>
                </a:ext>
              </a:extLst>
            </p:cNvPr>
            <p:cNvSpPr/>
            <p:nvPr/>
          </p:nvSpPr>
          <p:spPr>
            <a:xfrm>
              <a:off x="5655076" y="1911794"/>
              <a:ext cx="1089545" cy="787017"/>
            </a:xfrm>
            <a:prstGeom prst="rightArrow">
              <a:avLst>
                <a:gd name="adj1" fmla="val 50000"/>
                <a:gd name="adj2" fmla="val 50761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Pfeil: gebogen 24">
              <a:extLst>
                <a:ext uri="{FF2B5EF4-FFF2-40B4-BE49-F238E27FC236}">
                  <a16:creationId xmlns:a16="http://schemas.microsoft.com/office/drawing/2014/main" id="{0E294F2A-BE17-418B-AB9E-8747B8E1FBAB}"/>
                </a:ext>
              </a:extLst>
            </p:cNvPr>
            <p:cNvSpPr/>
            <p:nvPr/>
          </p:nvSpPr>
          <p:spPr>
            <a:xfrm flipH="1">
              <a:off x="4391487" y="937937"/>
              <a:ext cx="1660125" cy="125484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8003003"/>
                <a:gd name="adj5" fmla="val 12500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26" name="Pfeil: gebogen 25">
              <a:extLst>
                <a:ext uri="{FF2B5EF4-FFF2-40B4-BE49-F238E27FC236}">
                  <a16:creationId xmlns:a16="http://schemas.microsoft.com/office/drawing/2014/main" id="{BBED102C-BFA9-4991-BD6E-08F24E357B69}"/>
                </a:ext>
              </a:extLst>
            </p:cNvPr>
            <p:cNvSpPr/>
            <p:nvPr/>
          </p:nvSpPr>
          <p:spPr>
            <a:xfrm>
              <a:off x="4604552" y="2432138"/>
              <a:ext cx="1491448" cy="306382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570809"/>
                <a:gd name="adj5" fmla="val 12500"/>
              </a:avLst>
            </a:pr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E45BB172-9376-480F-9DCD-BDF308C79D5E}"/>
              </a:ext>
            </a:extLst>
          </p:cNvPr>
          <p:cNvSpPr txBox="1"/>
          <p:nvPr/>
        </p:nvSpPr>
        <p:spPr>
          <a:xfrm>
            <a:off x="5868068" y="1954006"/>
            <a:ext cx="685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/>
              <a:t>a</a:t>
            </a:r>
            <a:r>
              <a:rPr lang="de-CH" sz="3200" baseline="-25000" dirty="0"/>
              <a:t>1</a:t>
            </a:r>
            <a:endParaRPr lang="de-CH" sz="32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071F238-D89B-4364-AD1F-8940F2AAEAEE}"/>
              </a:ext>
            </a:extLst>
          </p:cNvPr>
          <p:cNvSpPr txBox="1"/>
          <p:nvPr/>
        </p:nvSpPr>
        <p:spPr>
          <a:xfrm>
            <a:off x="4676098" y="3156251"/>
            <a:ext cx="685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/>
              <a:t>a</a:t>
            </a:r>
            <a:r>
              <a:rPr lang="de-CH" sz="3200" baseline="-25000" dirty="0"/>
              <a:t>2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88733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Elias Arnold</dc:creator>
  <cp:lastModifiedBy>Elias Arnold</cp:lastModifiedBy>
  <cp:revision>4</cp:revision>
  <dcterms:created xsi:type="dcterms:W3CDTF">2019-05-06T12:28:19Z</dcterms:created>
  <dcterms:modified xsi:type="dcterms:W3CDTF">2019-05-07T15:56:19Z</dcterms:modified>
</cp:coreProperties>
</file>