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C8BDC-F584-4B2C-9620-A5B00C4C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BB096D-31C9-4821-8155-D2955246D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7E314-5A44-4FFD-ADC4-7FA6403B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979C8-F7A1-4A7B-BED7-3CF5F49D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60144-1A31-44BE-81E5-C6A7F0D3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35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33359-5621-46A1-8F9A-117AFA82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00F10-1C96-4463-B350-9252F8D8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B299B-7966-4B0E-A875-70BCEC91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A09410-0DE6-4C1E-AC41-0733CE97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53B4C7-C78C-4058-8633-52B49537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038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16DCFB-3774-4693-8A11-F14F072E2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6C29AA-4C2E-4AE8-8502-27B205AD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57B1B-3F29-4BCB-8B6E-C5706998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0B345-F19E-4D07-94BC-70E50C32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8196E-5D85-4109-892E-404A8AC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299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CBB3B-ACB5-4D11-B579-C01C9BB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4D298E-2048-43DE-9FD8-EC0B7020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77A6E-1D01-4414-AE05-A96C4451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6EE093-2D65-464B-9EA1-8F2EF855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75D76-4E6A-40E5-95AF-26853350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22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6B72F-29E2-4F0A-BB10-9732FA8B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F9845E-5FC4-4675-8130-A8937E08B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AE16C-8181-459D-987E-1F482D70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0C02D-27C4-4D46-8CB9-D870D146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87632-8FC6-4A73-A619-91C0DF44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0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65D37-500C-41C2-A991-59DF2AF5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3706C-F3D0-423D-92D1-37B51D556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A6D0D7-5494-4D4C-AECE-DBC88C39A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ACA89D-26C2-4763-82C4-F0EF7FD0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50E26-1290-400F-B91B-997B7FF0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AE9253-24FA-4E75-AA94-14FC1BD2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821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A46F9-FE53-4811-A73F-BF6EEBA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0003D-3F6E-473C-9A70-5BCB653B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46EDE-6707-499B-8DEF-661984D9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C28C44-8EA8-47A9-A281-DED03C556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5E198-59A4-4C5F-931E-AB3A7CDF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9A5DCF-3222-42AC-A69A-1D5E9E64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4EF85C-CF2F-494E-B9F5-C782DBEB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C69E52-060D-4991-92A1-4F9E6AD5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328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86A41-44BC-4288-AFB5-57CC76C6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439B27-338A-4FF6-9724-7250E12E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60AF64-381C-4615-BFD9-F5B7CD65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6355D9-BFBD-495D-B966-AFC3BF84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8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EEA695-E84B-4E3A-BAF9-29174CA8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533183-CCC1-40BA-BE12-C27A19C0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9D491C-D7BC-4DE3-8E82-B449D20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3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8AC71-D6F6-488B-B731-E4F97007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4389F-E098-45FA-AAD1-5477DA25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013B99-886F-4E16-8154-8D2E74BDE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6022AA-FD19-498D-955F-38FD287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4DA0DE-FEC3-41B1-93C2-A1FAD43F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4F579-116A-4E69-A622-52EC64FE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1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768FA-0D48-432F-A845-E6206607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588225-F0AB-454E-B71C-A34FB6854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B7AD7-AB54-4340-8654-A088AFAD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1A0F2A-0FA6-4BBE-A911-FD9B1C34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17DAC5-8314-46D1-98F7-68259807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F968CE-D7EB-48E3-BE94-71BE1DF9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354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1314FC-FBE0-4FF7-AAA8-582DCF7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0970FB-F92A-41BF-9E29-E3B5F37A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7A067-C9B3-4022-AE6C-BEFAE379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C6B7-9B9E-40AD-9850-C25AD69F1C97}" type="datetimeFigureOut">
              <a:rPr lang="de-CH" smtClean="0"/>
              <a:t>06.05.2019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95F01-D4FA-474E-A633-1AEFC9DC9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81BA2-5704-44F9-A223-8769E3056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A6AA-E35D-4BE7-B915-CE8B2C86D4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8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Uhr enthält.&#10;&#10;Automatisch generierte Beschreibung">
            <a:extLst>
              <a:ext uri="{FF2B5EF4-FFF2-40B4-BE49-F238E27FC236}">
                <a16:creationId xmlns:a16="http://schemas.microsoft.com/office/drawing/2014/main" id="{64F669C6-120E-4672-8F31-C1E9A01B2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81137"/>
            <a:ext cx="4876800" cy="3895725"/>
          </a:xfrm>
          <a:prstGeom prst="rect">
            <a:avLst/>
          </a:prstGeom>
        </p:spPr>
      </p:pic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9676D1F5-763D-48F8-9332-7067D01EBC06}"/>
              </a:ext>
            </a:extLst>
          </p:cNvPr>
          <p:cNvSpPr/>
          <p:nvPr/>
        </p:nvSpPr>
        <p:spPr>
          <a:xfrm>
            <a:off x="4257675" y="1678781"/>
            <a:ext cx="3586163" cy="2700338"/>
          </a:xfrm>
          <a:custGeom>
            <a:avLst/>
            <a:gdLst>
              <a:gd name="connsiteX0" fmla="*/ 0 w 3586163"/>
              <a:gd name="connsiteY0" fmla="*/ 2700338 h 2700338"/>
              <a:gd name="connsiteX1" fmla="*/ 14288 w 3586163"/>
              <a:gd name="connsiteY1" fmla="*/ 0 h 2700338"/>
              <a:gd name="connsiteX2" fmla="*/ 3536156 w 3586163"/>
              <a:gd name="connsiteY2" fmla="*/ 0 h 2700338"/>
              <a:gd name="connsiteX3" fmla="*/ 3586163 w 3586163"/>
              <a:gd name="connsiteY3" fmla="*/ 0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6163" h="2700338">
                <a:moveTo>
                  <a:pt x="0" y="2700338"/>
                </a:moveTo>
                <a:cubicBezTo>
                  <a:pt x="4763" y="1800225"/>
                  <a:pt x="9525" y="900113"/>
                  <a:pt x="14288" y="0"/>
                </a:cubicBezTo>
                <a:lnTo>
                  <a:pt x="3536156" y="0"/>
                </a:lnTo>
                <a:lnTo>
                  <a:pt x="3586163" y="0"/>
                </a:lnTo>
              </a:path>
            </a:pathLst>
          </a:custGeom>
          <a:noFill/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EC697562-94C0-41BE-A655-215F05197722}"/>
              </a:ext>
            </a:extLst>
          </p:cNvPr>
          <p:cNvSpPr/>
          <p:nvPr/>
        </p:nvSpPr>
        <p:spPr>
          <a:xfrm>
            <a:off x="4993481" y="2450306"/>
            <a:ext cx="2814638" cy="1943100"/>
          </a:xfrm>
          <a:custGeom>
            <a:avLst/>
            <a:gdLst>
              <a:gd name="connsiteX0" fmla="*/ 0 w 2814638"/>
              <a:gd name="connsiteY0" fmla="*/ 1943100 h 1943100"/>
              <a:gd name="connsiteX1" fmla="*/ 0 w 2814638"/>
              <a:gd name="connsiteY1" fmla="*/ 14288 h 1943100"/>
              <a:gd name="connsiteX2" fmla="*/ 1414463 w 2814638"/>
              <a:gd name="connsiteY2" fmla="*/ 14288 h 1943100"/>
              <a:gd name="connsiteX3" fmla="*/ 1414463 w 2814638"/>
              <a:gd name="connsiteY3" fmla="*/ 1121569 h 1943100"/>
              <a:gd name="connsiteX4" fmla="*/ 2250282 w 2814638"/>
              <a:gd name="connsiteY4" fmla="*/ 1121569 h 1943100"/>
              <a:gd name="connsiteX5" fmla="*/ 2250282 w 2814638"/>
              <a:gd name="connsiteY5" fmla="*/ 14288 h 1943100"/>
              <a:gd name="connsiteX6" fmla="*/ 2814638 w 2814638"/>
              <a:gd name="connsiteY6" fmla="*/ 14288 h 1943100"/>
              <a:gd name="connsiteX7" fmla="*/ 2814638 w 2814638"/>
              <a:gd name="connsiteY7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4638" h="1943100">
                <a:moveTo>
                  <a:pt x="0" y="1943100"/>
                </a:moveTo>
                <a:lnTo>
                  <a:pt x="0" y="14288"/>
                </a:lnTo>
                <a:lnTo>
                  <a:pt x="1414463" y="14288"/>
                </a:lnTo>
                <a:lnTo>
                  <a:pt x="1414463" y="1121569"/>
                </a:lnTo>
                <a:lnTo>
                  <a:pt x="2250282" y="1121569"/>
                </a:lnTo>
                <a:lnTo>
                  <a:pt x="2250282" y="14288"/>
                </a:lnTo>
                <a:lnTo>
                  <a:pt x="2814638" y="14288"/>
                </a:lnTo>
                <a:lnTo>
                  <a:pt x="2814638" y="0"/>
                </a:ln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23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Arnold</dc:creator>
  <cp:lastModifiedBy>Elias Arnold</cp:lastModifiedBy>
  <cp:revision>2</cp:revision>
  <dcterms:created xsi:type="dcterms:W3CDTF">2019-05-06T06:31:49Z</dcterms:created>
  <dcterms:modified xsi:type="dcterms:W3CDTF">2019-05-06T06:44:32Z</dcterms:modified>
</cp:coreProperties>
</file>