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E913A-FDB9-4371-8CBC-BCEC500D9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39C1CD-409E-431C-A4B2-115DC752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2C5744-F1B6-476E-A037-A2DB4255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D9964-A784-47A6-9299-D94E6144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9FBE5-4660-43DA-BC2D-B090977D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24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203CD-AC4B-46B4-8BC5-0A97CFB1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DA16CE-C5DC-42CC-8E6E-5F2574A7B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05139-2F21-4EC0-85AE-3DB76741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850CDF-0BF0-4885-8EDB-A6F41B04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2250F-787E-49ED-ADD7-87048734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4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1E5F37-C846-4495-A8C1-552ECD11D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70EB0A-BB71-4CCF-ADE1-3910CF517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0CE-15C9-4195-A293-B61F2E18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5DFEF-16BE-4157-994E-6D68BBFF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B9A27-0583-454A-A909-833442EF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6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B432-A94F-45DD-B1CD-FBA8BD20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828FC-99BB-425C-9531-8703AA65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78707-92E0-4DF6-9E4E-4366825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ED8B0-A7C0-407C-B62C-843705D9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AB690-43AB-4CD4-A709-C7DF335B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25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BD11A-ACA1-401C-BFA2-DFE403AE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669F47-0F8B-4004-B280-7DC0A2A7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E9D89-E848-4D99-8927-65F4BA16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C25409-4C46-4541-8AC3-53BC77F1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FC2F8-225D-4E54-9391-A6C142DB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2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03CD-9035-4B11-8414-ECE89B79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29C3E-2AE1-46B7-B3A3-D3E4571E2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3031E1-46B0-4186-8B9B-5DA11195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75C39E-ABD1-4C56-8E41-B6EE141B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A17EA-3F17-41B3-92CB-B21830F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E1E87-A9CC-4FD6-841B-8F4944CA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1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07FC8-9128-4C0F-908E-04545945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1F8EB-302C-4228-A052-76F9DED9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F18D1-0C61-4AA4-84D4-4B5BDFF06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74221-78F1-4B41-A38B-CC6E7228F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41D3B5-4327-4FBE-8544-CD085DFB3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DA9B06-68E0-411E-975F-7164B549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9BC579-CD68-41C6-917D-583DE95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0C6443-50BD-4A74-A4CD-AD8F81B1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56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A4070-3FDC-4916-8F94-3DC08010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0A472C-BC4D-4939-B791-9315E2F0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8FFC4-C66D-4FED-839B-41657491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FDD50-2133-404A-B2E9-A3FC139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4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2F796A-4BD0-4F63-AE65-73DAAE70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6637FD-E2FE-4CB1-9F88-87FD812F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74C5D2-2404-4981-A7DA-725FEEB5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2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A75EB-9DC6-4502-843F-CB9CA0F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96918-4FA2-4952-8895-7D70D72B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87495B-7EAA-425B-81F0-18DE0A761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E678A-036B-4304-B75A-E2D1CC3A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DC19F-CEFF-43B9-A524-7533ADDC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698DB-00DD-404E-826F-B8E744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25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B8593-A557-4A98-BDC0-D4503B93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3A42F3-1825-4FC5-8605-4E31FC28C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9EE4A-5F30-4A60-99AF-96D22CE87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C61E5-58F1-4F89-ABC3-335C9A7B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E41DF-285D-4875-8E73-3A471DD2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BCD2FD-788D-4E01-8D16-9852056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31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A89C6C-09DE-440D-B10D-2F07854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B3247-46B6-4B65-9C52-CB054A8D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63846-E391-4B97-8B87-0454AA97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B6E7-CAE0-4B0F-B1CC-D6D809A451B0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4CBC9-0AEE-4B70-86C8-F6D53CF36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E81E0-21B5-4900-8378-CA8A4E9A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09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hoji, Gebäude enthält.&#10;&#10;Automatisch generierte Beschreibung">
            <a:extLst>
              <a:ext uri="{FF2B5EF4-FFF2-40B4-BE49-F238E27FC236}">
                <a16:creationId xmlns:a16="http://schemas.microsoft.com/office/drawing/2014/main" id="{E6D6B682-6928-465C-BD32-AF1BDC36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36" y="1632336"/>
            <a:ext cx="3593328" cy="3593328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C4425EF-887D-4C88-8407-CC26A6AE4125}"/>
              </a:ext>
            </a:extLst>
          </p:cNvPr>
          <p:cNvCxnSpPr>
            <a:cxnSpLocks/>
          </p:cNvCxnSpPr>
          <p:nvPr/>
        </p:nvCxnSpPr>
        <p:spPr>
          <a:xfrm>
            <a:off x="7047756" y="3098813"/>
            <a:ext cx="0" cy="867266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A7108AF-F005-49C6-BD58-FF9F6137BB4A}"/>
              </a:ext>
            </a:extLst>
          </p:cNvPr>
          <p:cNvCxnSpPr>
            <a:cxnSpLocks/>
          </p:cNvCxnSpPr>
          <p:nvPr/>
        </p:nvCxnSpPr>
        <p:spPr>
          <a:xfrm>
            <a:off x="5264167" y="2964676"/>
            <a:ext cx="0" cy="92864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BD46174-207F-48FA-91AE-97C33121728B}"/>
              </a:ext>
            </a:extLst>
          </p:cNvPr>
          <p:cNvCxnSpPr>
            <a:cxnSpLocks/>
          </p:cNvCxnSpPr>
          <p:nvPr/>
        </p:nvCxnSpPr>
        <p:spPr>
          <a:xfrm>
            <a:off x="5638763" y="2635599"/>
            <a:ext cx="914474" cy="0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C7A1E3D-81FB-4BD1-AF44-28B4E514F9C9}"/>
              </a:ext>
            </a:extLst>
          </p:cNvPr>
          <p:cNvSpPr txBox="1"/>
          <p:nvPr/>
        </p:nvSpPr>
        <p:spPr>
          <a:xfrm>
            <a:off x="5047895" y="2136960"/>
            <a:ext cx="75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400" b="1" dirty="0"/>
              <a:t>9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E2014A8-0536-4A59-9D02-E3DF5C0E7283}"/>
              </a:ext>
            </a:extLst>
          </p:cNvPr>
          <p:cNvSpPr txBox="1"/>
          <p:nvPr/>
        </p:nvSpPr>
        <p:spPr>
          <a:xfrm>
            <a:off x="4697656" y="4053014"/>
            <a:ext cx="1133021" cy="92333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lIns="216000" rtlCol="0">
            <a:spAutoFit/>
          </a:bodyPr>
          <a:lstStyle/>
          <a:p>
            <a:r>
              <a:rPr lang="de-CH" sz="5400" b="1" dirty="0"/>
              <a:t>+1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2C9941-5307-4AF6-9861-91ADFD421D2A}"/>
              </a:ext>
            </a:extLst>
          </p:cNvPr>
          <p:cNvSpPr txBox="1"/>
          <p:nvPr/>
        </p:nvSpPr>
        <p:spPr>
          <a:xfrm>
            <a:off x="6767033" y="2175483"/>
            <a:ext cx="75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400" b="1" dirty="0"/>
              <a:t>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7C6E5F-704D-40C7-986F-971D84C6B1AB}"/>
              </a:ext>
            </a:extLst>
          </p:cNvPr>
          <p:cNvSpPr txBox="1"/>
          <p:nvPr/>
        </p:nvSpPr>
        <p:spPr>
          <a:xfrm>
            <a:off x="6767033" y="3938047"/>
            <a:ext cx="75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733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Arnold</dc:creator>
  <cp:lastModifiedBy>Elias Arnold</cp:lastModifiedBy>
  <cp:revision>8</cp:revision>
  <dcterms:created xsi:type="dcterms:W3CDTF">2019-05-06T12:28:19Z</dcterms:created>
  <dcterms:modified xsi:type="dcterms:W3CDTF">2019-05-09T12:51:46Z</dcterms:modified>
</cp:coreProperties>
</file>