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CA225-4085-4198-BA8B-C4D59EC7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31CF46-A3BE-4F5C-A5B5-BA4281F80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98497-8AFB-45CF-9A1C-4E0008E3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4C0E7-FA25-4733-960B-856A3453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DE339-C88E-496C-B971-9EA58E0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8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6C00B-BBAB-40D7-8041-FDB5CB74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F9D890-8CB8-42C6-B452-391748A4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88C3D-1D33-4717-95C3-54FF1B6E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6D6EB-8A5C-4DBD-9490-D76A930F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D2C3C-1157-48BD-9A18-D017DD0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12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65995-4A59-46D9-907D-EC64DF502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1E9672-FA67-4CDF-A858-46F3AB97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C3D86-A550-403A-A468-405B9E56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D7569-6BB0-4DB2-9BCF-6B160D6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70482-A6D0-417E-BB8F-21CA7C7C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0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ED2A-7DEB-445D-B211-A6A597D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2BE31-FC01-4FC0-B9BC-090A1EE5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C3A80A-9497-4BB0-8643-2818889A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6D3FA-A47E-4C95-822A-024C3F06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71DB7-B0E9-4677-BFD8-287262CD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00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B45DA-59E8-411E-A68B-878D9B2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D2296-AFB5-4AB9-BCFB-02360361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7790C-9F9A-4C1B-9E0B-F16E0410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72558-7566-4C7B-BD62-D38C82DC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AE7D0-B53C-4E10-95A8-01E23EB0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4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13F7A-7CA5-4878-93B9-0A1D6F7E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0C7A8-972C-4E3A-A014-5CD33AD7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4599D-4294-4A85-8AC3-54FC016A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79DA2-2AAC-47D9-8EA3-6F129AC2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9FD71-2FAB-4021-A0F8-EC45532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CB718-246C-418D-A2D8-FC129A36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14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4735A-D948-451C-BAE0-29E7870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F144BD-7328-4594-83A7-14D8D1CB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B35726-C11B-42CE-A899-5090C3394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A72F31-987F-4BFB-98EE-95EB08E6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CFCCFE-D71A-4034-8D30-C199E2719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E17FEE-BDA3-4942-90D8-BED70D1D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7AD3C8-57D4-46D6-8CDD-3751D76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3C8713-7E61-456C-95FE-4ABD4BB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96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F41C7-DD7A-4666-94C9-5279DF1A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9F519F-8D58-4D2D-A562-566C3DA7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0298A1-5BD4-4DA8-AEC7-F0BDCBF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DCBEB8-9DA7-4578-9254-3408142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9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9A8C5-1176-4DBC-84F9-AEB988BD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EEE168-8C26-400D-8AFF-A0C2DB15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13ABE-1632-403B-8215-6A564E0A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4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7107-1D42-4050-8BEC-F7F77DC4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C92D6-7252-4091-9056-CA748796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4EEC-0407-4A03-B5CA-A20F5E96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3A927D-DACE-4895-8782-9CF6FC05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CC5EC8-C1B5-4887-8396-BD3B9E55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71F09-B29E-46A5-949C-A25859AF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96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0EB2-3B24-449E-9E52-9F14E3C2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DAC2B7-717F-457D-8D81-30199EDCD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603E07-AB54-47E7-AEA4-DF71F9C7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8CE6D-B3DA-44E5-961E-7CF31D2A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3BF8A-EABE-4A70-BEFE-C58EF5F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33EA65-AF86-4F4D-8CF8-6D41C41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27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4F4543-06AD-4118-AEBA-641BE5D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5EB92-777C-4050-AD20-0B241F78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FF2E-FCDF-4027-928D-BA3DE65D7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B374-0074-427C-A34F-462BDD195E03}" type="datetimeFigureOut">
              <a:rPr lang="de-CH" smtClean="0"/>
              <a:t>02.05.2019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608D7-7772-462F-B14E-A830EC79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A49F-0995-4A47-9FC9-CA68A9FC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B18-D682-48F9-8EB7-9B6F5A7AD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0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C37006D-6E47-4EC1-A2F7-9DEDBCAD74EE}"/>
              </a:ext>
            </a:extLst>
          </p:cNvPr>
          <p:cNvGrpSpPr/>
          <p:nvPr/>
        </p:nvGrpSpPr>
        <p:grpSpPr>
          <a:xfrm>
            <a:off x="435106" y="353653"/>
            <a:ext cx="2345266" cy="1676818"/>
            <a:chOff x="1065856" y="1719655"/>
            <a:chExt cx="2345266" cy="16768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32B7788-ED17-4BBB-A761-FB3D37AB5F96}"/>
                </a:ext>
              </a:extLst>
            </p:cNvPr>
            <p:cNvSpPr/>
            <p:nvPr/>
          </p:nvSpPr>
          <p:spPr>
            <a:xfrm>
              <a:off x="2581183" y="1719655"/>
              <a:ext cx="796954" cy="7466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63B7E5-DB3B-4734-9AC9-16ADEAC99FCC}"/>
                </a:ext>
              </a:extLst>
            </p:cNvPr>
            <p:cNvSpPr/>
            <p:nvPr/>
          </p:nvSpPr>
          <p:spPr>
            <a:xfrm>
              <a:off x="2581183" y="2649852"/>
              <a:ext cx="796954" cy="7466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F7D6357-EBE3-4DB9-BF61-8F86C61EA276}"/>
                </a:ext>
              </a:extLst>
            </p:cNvPr>
            <p:cNvCxnSpPr>
              <a:cxnSpLocks/>
              <a:stCxn id="24" idx="3"/>
              <a:endCxn id="4" idx="1"/>
            </p:cNvCxnSpPr>
            <p:nvPr/>
          </p:nvCxnSpPr>
          <p:spPr>
            <a:xfrm flipV="1">
              <a:off x="1862810" y="2092966"/>
              <a:ext cx="718373" cy="45340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4E1E553-C369-4792-BBAC-BE8F3DA46A17}"/>
                </a:ext>
              </a:extLst>
            </p:cNvPr>
            <p:cNvCxnSpPr>
              <a:cxnSpLocks/>
              <a:stCxn id="24" idx="3"/>
              <a:endCxn id="5" idx="1"/>
            </p:cNvCxnSpPr>
            <p:nvPr/>
          </p:nvCxnSpPr>
          <p:spPr>
            <a:xfrm>
              <a:off x="1862810" y="2546369"/>
              <a:ext cx="718373" cy="4767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063140F-7970-4B17-B580-38ADD25BBF25}"/>
                </a:ext>
              </a:extLst>
            </p:cNvPr>
            <p:cNvSpPr/>
            <p:nvPr/>
          </p:nvSpPr>
          <p:spPr>
            <a:xfrm>
              <a:off x="1065856" y="2173058"/>
              <a:ext cx="796954" cy="7466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89AED45-184E-45AA-989A-CDC04B985916}"/>
                </a:ext>
              </a:extLst>
            </p:cNvPr>
            <p:cNvSpPr txBox="1"/>
            <p:nvPr/>
          </p:nvSpPr>
          <p:spPr>
            <a:xfrm>
              <a:off x="2659764" y="1908299"/>
              <a:ext cx="66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U(</a:t>
              </a:r>
              <a:r>
                <a:rPr lang="de-CH" dirty="0" err="1"/>
                <a:t>s’</a:t>
              </a:r>
              <a:r>
                <a:rPr lang="de-CH" dirty="0"/>
                <a:t>)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E300D1-4E80-4888-B2AD-415470B46648}"/>
                </a:ext>
              </a:extLst>
            </p:cNvPr>
            <p:cNvSpPr txBox="1"/>
            <p:nvPr/>
          </p:nvSpPr>
          <p:spPr>
            <a:xfrm>
              <a:off x="2659764" y="2838496"/>
              <a:ext cx="751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U(s’’)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5F4268F-EA3B-4BE6-B4D5-6CBE85FB9800}"/>
                </a:ext>
              </a:extLst>
            </p:cNvPr>
            <p:cNvSpPr txBox="1"/>
            <p:nvPr/>
          </p:nvSpPr>
          <p:spPr>
            <a:xfrm>
              <a:off x="1177151" y="2361702"/>
              <a:ext cx="57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U(s)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DF68D43-CB9B-4743-A8C9-94B2A8B0BC83}"/>
              </a:ext>
            </a:extLst>
          </p:cNvPr>
          <p:cNvGrpSpPr/>
          <p:nvPr/>
        </p:nvGrpSpPr>
        <p:grpSpPr>
          <a:xfrm>
            <a:off x="435105" y="2402691"/>
            <a:ext cx="2312281" cy="1676818"/>
            <a:chOff x="432501" y="2214046"/>
            <a:chExt cx="2312281" cy="1676818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10A8BD-6291-4706-9114-3DA97F4EEF77}"/>
                </a:ext>
              </a:extLst>
            </p:cNvPr>
            <p:cNvGrpSpPr/>
            <p:nvPr/>
          </p:nvGrpSpPr>
          <p:grpSpPr>
            <a:xfrm>
              <a:off x="432501" y="2214046"/>
              <a:ext cx="2312281" cy="1676818"/>
              <a:chOff x="1065856" y="1719655"/>
              <a:chExt cx="2312281" cy="1676818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7C70AD1-AD7C-4CC0-A539-976B66EB071E}"/>
                  </a:ext>
                </a:extLst>
              </p:cNvPr>
              <p:cNvSpPr/>
              <p:nvPr/>
            </p:nvSpPr>
            <p:spPr>
              <a:xfrm>
                <a:off x="2581183" y="1719655"/>
                <a:ext cx="796954" cy="746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ash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A8F7C36D-C7E0-4A34-8AB9-9620CDFC4FCD}"/>
                  </a:ext>
                </a:extLst>
              </p:cNvPr>
              <p:cNvSpPr/>
              <p:nvPr/>
            </p:nvSpPr>
            <p:spPr>
              <a:xfrm>
                <a:off x="2581183" y="2649852"/>
                <a:ext cx="796954" cy="746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ash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A367F39B-4F46-4B0B-8A04-F0C072559438}"/>
                  </a:ext>
                </a:extLst>
              </p:cNvPr>
              <p:cNvCxnSpPr>
                <a:cxnSpLocks/>
                <a:stCxn id="47" idx="3"/>
                <a:endCxn id="43" idx="1"/>
              </p:cNvCxnSpPr>
              <p:nvPr/>
            </p:nvCxnSpPr>
            <p:spPr>
              <a:xfrm flipV="1">
                <a:off x="1862810" y="2092966"/>
                <a:ext cx="718373" cy="4534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309BDA02-272E-4B9A-8EE6-633D85039242}"/>
                  </a:ext>
                </a:extLst>
              </p:cNvPr>
              <p:cNvCxnSpPr>
                <a:cxnSpLocks/>
                <a:stCxn id="47" idx="3"/>
                <a:endCxn id="44" idx="1"/>
              </p:cNvCxnSpPr>
              <p:nvPr/>
            </p:nvCxnSpPr>
            <p:spPr>
              <a:xfrm>
                <a:off x="1862810" y="2546369"/>
                <a:ext cx="718373" cy="476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5B1295-193E-466A-A409-1CCA7E833704}"/>
                  </a:ext>
                </a:extLst>
              </p:cNvPr>
              <p:cNvSpPr/>
              <p:nvPr/>
            </p:nvSpPr>
            <p:spPr>
              <a:xfrm>
                <a:off x="1065856" y="2173058"/>
                <a:ext cx="796954" cy="7466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7CA2D2F4-F0B3-4F24-9FE6-0FE2AA2B22ED}"/>
                  </a:ext>
                </a:extLst>
              </p:cNvPr>
              <p:cNvSpPr txBox="1"/>
              <p:nvPr/>
            </p:nvSpPr>
            <p:spPr>
              <a:xfrm>
                <a:off x="1177151" y="2361702"/>
                <a:ext cx="57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U(s)</a:t>
                </a:r>
              </a:p>
            </p:txBody>
          </p: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8A1DFF6-EE3A-41F8-B59B-2D61D585671C}"/>
                </a:ext>
              </a:extLst>
            </p:cNvPr>
            <p:cNvSpPr txBox="1"/>
            <p:nvPr/>
          </p:nvSpPr>
          <p:spPr>
            <a:xfrm>
              <a:off x="1197079" y="3443931"/>
              <a:ext cx="87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Q(s,a</a:t>
              </a:r>
              <a:r>
                <a:rPr lang="de-CH" baseline="-25000" dirty="0"/>
                <a:t>1</a:t>
              </a:r>
              <a:r>
                <a:rPr lang="de-CH" dirty="0"/>
                <a:t>)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D5059A4-343C-49C0-A2C4-9EED5A038FDF}"/>
                </a:ext>
              </a:extLst>
            </p:cNvPr>
            <p:cNvSpPr txBox="1"/>
            <p:nvPr/>
          </p:nvSpPr>
          <p:spPr>
            <a:xfrm>
              <a:off x="1179713" y="2267872"/>
              <a:ext cx="87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Q(s,a</a:t>
              </a:r>
              <a:r>
                <a:rPr lang="de-CH" baseline="-25000" dirty="0"/>
                <a:t>2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417FB2A-5CCC-4616-A733-FFDBC35F45AF}"/>
              </a:ext>
            </a:extLst>
          </p:cNvPr>
          <p:cNvGrpSpPr/>
          <p:nvPr/>
        </p:nvGrpSpPr>
        <p:grpSpPr>
          <a:xfrm>
            <a:off x="435104" y="4454218"/>
            <a:ext cx="2312281" cy="1676818"/>
            <a:chOff x="1065856" y="1719655"/>
            <a:chExt cx="2312281" cy="1676818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1A6E6E3-41B3-4F67-9D27-02BF0EB5E946}"/>
                </a:ext>
              </a:extLst>
            </p:cNvPr>
            <p:cNvSpPr/>
            <p:nvPr/>
          </p:nvSpPr>
          <p:spPr>
            <a:xfrm>
              <a:off x="2581183" y="1719655"/>
              <a:ext cx="796954" cy="7466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CD1AC42-849B-438C-A14E-7303B41A0772}"/>
                </a:ext>
              </a:extLst>
            </p:cNvPr>
            <p:cNvSpPr/>
            <p:nvPr/>
          </p:nvSpPr>
          <p:spPr>
            <a:xfrm>
              <a:off x="2581183" y="2649852"/>
              <a:ext cx="796954" cy="7466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6D7CE370-A653-40CE-A610-4768F57DC557}"/>
                </a:ext>
              </a:extLst>
            </p:cNvPr>
            <p:cNvCxnSpPr>
              <a:cxnSpLocks/>
              <a:stCxn id="63" idx="3"/>
              <a:endCxn id="59" idx="1"/>
            </p:cNvCxnSpPr>
            <p:nvPr/>
          </p:nvCxnSpPr>
          <p:spPr>
            <a:xfrm flipV="1">
              <a:off x="1862810" y="2092966"/>
              <a:ext cx="718373" cy="45340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A0A2D237-36F4-4817-BBFE-D77B41E14A84}"/>
                </a:ext>
              </a:extLst>
            </p:cNvPr>
            <p:cNvCxnSpPr>
              <a:cxnSpLocks/>
              <a:stCxn id="63" idx="3"/>
              <a:endCxn id="60" idx="1"/>
            </p:cNvCxnSpPr>
            <p:nvPr/>
          </p:nvCxnSpPr>
          <p:spPr>
            <a:xfrm>
              <a:off x="1862810" y="2546369"/>
              <a:ext cx="718373" cy="4767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E7BF230-1E5B-4238-B051-7961573E707A}"/>
                </a:ext>
              </a:extLst>
            </p:cNvPr>
            <p:cNvSpPr/>
            <p:nvPr/>
          </p:nvSpPr>
          <p:spPr>
            <a:xfrm>
              <a:off x="1065856" y="2173058"/>
              <a:ext cx="796954" cy="7466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7D011A2-F4D8-4B0A-8BB7-A7A51D93176A}"/>
                </a:ext>
              </a:extLst>
            </p:cNvPr>
            <p:cNvSpPr txBox="1"/>
            <p:nvPr/>
          </p:nvSpPr>
          <p:spPr>
            <a:xfrm>
              <a:off x="1177151" y="2361702"/>
              <a:ext cx="57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U(s)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1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Arnold</dc:creator>
  <cp:lastModifiedBy>Elias Arnold</cp:lastModifiedBy>
  <cp:revision>5</cp:revision>
  <dcterms:created xsi:type="dcterms:W3CDTF">2019-04-28T14:01:33Z</dcterms:created>
  <dcterms:modified xsi:type="dcterms:W3CDTF">2019-05-02T13:10:22Z</dcterms:modified>
</cp:coreProperties>
</file>