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01" autoAdjust="0"/>
  </p:normalViewPr>
  <p:slideViewPr>
    <p:cSldViewPr snapToGrid="0">
      <p:cViewPr varScale="1">
        <p:scale>
          <a:sx n="81" d="100"/>
          <a:sy n="81" d="100"/>
        </p:scale>
        <p:origin x="892" y="-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9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8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56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2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9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8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70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64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0A502-D6DB-44F6-8E43-89A152633FF8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A6FDB-600D-4952-BA60-C0DEABBD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2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DA0922B-B2EA-E0CA-F090-9BB600DE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" t="2264" r="253" b="1115"/>
          <a:stretch/>
        </p:blipFill>
        <p:spPr>
          <a:xfrm>
            <a:off x="-50800" y="5546620"/>
            <a:ext cx="4812922" cy="13050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B4180-5E32-6642-9F9B-A25F807F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" t="1473" r="265" b="1909"/>
          <a:stretch/>
        </p:blipFill>
        <p:spPr>
          <a:xfrm>
            <a:off x="-16280" y="4254521"/>
            <a:ext cx="4778070" cy="13050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6D10E-2D52-D707-23DA-99869A72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2" t="1882" r="150" b="1495"/>
          <a:stretch/>
        </p:blipFill>
        <p:spPr>
          <a:xfrm>
            <a:off x="-16279" y="3030904"/>
            <a:ext cx="4778068" cy="12291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CEC12-2E3D-E435-7993-3B01E5D5A2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2" t="2103" r="541" b="1067"/>
          <a:stretch/>
        </p:blipFill>
        <p:spPr>
          <a:xfrm>
            <a:off x="-3747" y="1790749"/>
            <a:ext cx="4766452" cy="12291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E2721-59AA-D339-A018-CB28D9FF6C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6" t="2223" r="265" b="1633"/>
          <a:stretch/>
        </p:blipFill>
        <p:spPr>
          <a:xfrm>
            <a:off x="-16280" y="586250"/>
            <a:ext cx="4778070" cy="11943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8388F-903E-B3F2-0AA5-2B7CF7E1D56D}"/>
              </a:ext>
            </a:extLst>
          </p:cNvPr>
          <p:cNvSpPr txBox="1"/>
          <p:nvPr/>
        </p:nvSpPr>
        <p:spPr>
          <a:xfrm>
            <a:off x="5274508" y="740718"/>
            <a:ext cx="3741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Cassiope</a:t>
            </a:r>
            <a:r>
              <a:rPr lang="en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CA" sz="20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tetragona</a:t>
            </a:r>
            <a:r>
              <a:rPr lang="en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CA" sz="20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CA" sz="2000" dirty="0">
                <a:latin typeface="Helvetica" panose="020B0604020202020204" pitchFamily="34" charset="0"/>
                <a:cs typeface="Helvetica" panose="020B0604020202020204" pitchFamily="34" charset="0"/>
              </a:rPr>
              <a:t>Species Distribution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C33F9-7306-6F2D-3524-FEBA2090BF77}"/>
              </a:ext>
            </a:extLst>
          </p:cNvPr>
          <p:cNvSpPr txBox="1"/>
          <p:nvPr/>
        </p:nvSpPr>
        <p:spPr>
          <a:xfrm rot="5400000">
            <a:off x="4382856" y="931059"/>
            <a:ext cx="119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10m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A3D3-46AB-A493-861B-16B2CD2E3A19}"/>
              </a:ext>
            </a:extLst>
          </p:cNvPr>
          <p:cNvSpPr txBox="1"/>
          <p:nvPr/>
        </p:nvSpPr>
        <p:spPr>
          <a:xfrm rot="5400000">
            <a:off x="4365432" y="2140921"/>
            <a:ext cx="1229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100m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C2E81-38B5-67D3-BB5A-B27348795175}"/>
              </a:ext>
            </a:extLst>
          </p:cNvPr>
          <p:cNvSpPr txBox="1"/>
          <p:nvPr/>
        </p:nvSpPr>
        <p:spPr>
          <a:xfrm rot="5400000">
            <a:off x="4371505" y="3426798"/>
            <a:ext cx="12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1km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0B8FD-0A55-1FAC-09C9-10972A7E4023}"/>
              </a:ext>
            </a:extLst>
          </p:cNvPr>
          <p:cNvSpPr txBox="1"/>
          <p:nvPr/>
        </p:nvSpPr>
        <p:spPr>
          <a:xfrm rot="5400000">
            <a:off x="4358087" y="4677439"/>
            <a:ext cx="124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10km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6D9C9-7AA4-C71E-FBC9-8A347C825E68}"/>
              </a:ext>
            </a:extLst>
          </p:cNvPr>
          <p:cNvSpPr txBox="1"/>
          <p:nvPr/>
        </p:nvSpPr>
        <p:spPr>
          <a:xfrm rot="5400000">
            <a:off x="4326187" y="5942227"/>
            <a:ext cx="131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100km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18B4F-01C8-CC2C-3EF9-CD4B65E1088C}"/>
              </a:ext>
            </a:extLst>
          </p:cNvPr>
          <p:cNvSpPr txBox="1"/>
          <p:nvPr/>
        </p:nvSpPr>
        <p:spPr>
          <a:xfrm>
            <a:off x="-50800" y="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Helvetica" panose="020B0604020202020204" pitchFamily="34" charset="0"/>
                <a:cs typeface="Helvetica" panose="020B0604020202020204" pitchFamily="34" charset="0"/>
              </a:rPr>
              <a:t>Does data quality impact the answers to biodiversity questions?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82E2CB-A4A1-13A6-DE38-1999F6D0D071}"/>
              </a:ext>
            </a:extLst>
          </p:cNvPr>
          <p:cNvCxnSpPr>
            <a:cxnSpLocks/>
          </p:cNvCxnSpPr>
          <p:nvPr/>
        </p:nvCxnSpPr>
        <p:spPr>
          <a:xfrm>
            <a:off x="5234512" y="557215"/>
            <a:ext cx="0" cy="63404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200A8E-CD0A-54B1-D6DD-DF5100931AE6}"/>
              </a:ext>
            </a:extLst>
          </p:cNvPr>
          <p:cNvSpPr txBox="1"/>
          <p:nvPr/>
        </p:nvSpPr>
        <p:spPr>
          <a:xfrm>
            <a:off x="5274508" y="1448604"/>
            <a:ext cx="3741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Helvetica" panose="020B0604020202020204" pitchFamily="34" charset="0"/>
                <a:cs typeface="Helvetica" panose="020B0604020202020204" pitchFamily="34" charset="0"/>
              </a:rPr>
              <a:t>Same model run based on 19 bioclimatic variables, on different coordinate accuracy thresholds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5E09EF-CF56-26B2-3590-563F687663A0}"/>
              </a:ext>
            </a:extLst>
          </p:cNvPr>
          <p:cNvSpPr txBox="1"/>
          <p:nvPr/>
        </p:nvSpPr>
        <p:spPr>
          <a:xfrm>
            <a:off x="5248403" y="5417688"/>
            <a:ext cx="3741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Helvetica" panose="020B0604020202020204" pitchFamily="34" charset="0"/>
                <a:cs typeface="Helvetica" panose="020B0604020202020204" pitchFamily="34" charset="0"/>
              </a:rPr>
              <a:t>Whats next?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339A16-8181-CBEA-E6C8-A04F388A89AA}"/>
              </a:ext>
            </a:extLst>
          </p:cNvPr>
          <p:cNvSpPr txBox="1"/>
          <p:nvPr/>
        </p:nvSpPr>
        <p:spPr>
          <a:xfrm>
            <a:off x="5281284" y="5755200"/>
            <a:ext cx="3741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Helvetica" panose="020B0604020202020204" pitchFamily="34" charset="0"/>
                <a:cs typeface="Helvetica" panose="020B0604020202020204" pitchFamily="34" charset="0"/>
              </a:rPr>
              <a:t>Quantify differences between model thresholds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Helvetica" panose="020B0604020202020204" pitchFamily="34" charset="0"/>
                <a:cs typeface="Helvetica" panose="020B0604020202020204" pitchFamily="34" charset="0"/>
              </a:rPr>
              <a:t>Compare to reference models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Helvetica" panose="020B0604020202020204" pitchFamily="34" charset="0"/>
                <a:cs typeface="Helvetica" panose="020B0604020202020204" pitchFamily="34" charset="0"/>
              </a:rPr>
              <a:t>Complete for more species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81A037-A497-FAEC-1078-C56A5CA98D13}"/>
              </a:ext>
            </a:extLst>
          </p:cNvPr>
          <p:cNvGrpSpPr/>
          <p:nvPr/>
        </p:nvGrpSpPr>
        <p:grpSpPr>
          <a:xfrm>
            <a:off x="828844" y="6629420"/>
            <a:ext cx="2899667" cy="230832"/>
            <a:chOff x="828844" y="6615281"/>
            <a:chExt cx="2899667" cy="2308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F803D8-CD7E-CE17-831B-E4F1C71FCF0F}"/>
                </a:ext>
              </a:extLst>
            </p:cNvPr>
            <p:cNvSpPr txBox="1"/>
            <p:nvPr/>
          </p:nvSpPr>
          <p:spPr>
            <a:xfrm>
              <a:off x="828844" y="6615281"/>
              <a:ext cx="2899667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rtl="0">
                <a:buNone/>
              </a:pPr>
              <a:r>
                <a:rPr lang="en-CA" sz="900" b="1" i="0" u="none" strike="noStrike" dirty="0">
                  <a:solidFill>
                    <a:srgbClr val="000000"/>
                  </a:solidFill>
                  <a:effectLst/>
                  <a:latin typeface="Helvetica Neue"/>
                </a:rPr>
                <a:t>GBIF Observations:   Predicted Suitable Habitat:</a:t>
              </a:r>
              <a:endParaRPr lang="en-CA" sz="900" b="0" dirty="0">
                <a:effectLst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A49F5D1-8B7A-90D6-B80C-4D25CADC2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64720" y="6686876"/>
              <a:ext cx="73579" cy="7817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ADAE6BA-7F7D-324A-CE9E-32FEA9C3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9665" t="32529" r="25914" b="17909"/>
            <a:stretch/>
          </p:blipFill>
          <p:spPr>
            <a:xfrm>
              <a:off x="2007662" y="6694585"/>
              <a:ext cx="62211" cy="661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4915B-D08D-E733-AE79-02A701D27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t="15768" b="33296"/>
          <a:stretch/>
        </p:blipFill>
        <p:spPr bwMode="auto">
          <a:xfrm>
            <a:off x="5356013" y="2377452"/>
            <a:ext cx="3042920" cy="124385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4">
            <a:extLst>
              <a:ext uri="{FF2B5EF4-FFF2-40B4-BE49-F238E27FC236}">
                <a16:creationId xmlns:a16="http://schemas.microsoft.com/office/drawing/2014/main" id="{A04D7203-0A13-4FC0-E68C-F333C3C47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t="3713" r="2652" b="29651"/>
          <a:stretch/>
        </p:blipFill>
        <p:spPr bwMode="auto">
          <a:xfrm>
            <a:off x="5349105" y="3663105"/>
            <a:ext cx="3476111" cy="1726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0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58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Bowman</dc:creator>
  <cp:lastModifiedBy>Elias Bowman</cp:lastModifiedBy>
  <cp:revision>5</cp:revision>
  <dcterms:created xsi:type="dcterms:W3CDTF">2025-03-12T18:17:11Z</dcterms:created>
  <dcterms:modified xsi:type="dcterms:W3CDTF">2025-03-14T16:36:41Z</dcterms:modified>
</cp:coreProperties>
</file>