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Demonstração da Ordenação 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Teste de Mesa com Vetor [10, 7, 8, 9, 1, 5]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9: Troca 9 com 8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10: Coloca pivô 9 na posição correta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Legenda das Cores e Explicação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0"/>
            </a:pPr>
            <a:r>
              <a:t>🟥 Vermelho: Elemento escolhido como pivô</a:t>
            </a:r>
            <a:br/>
            <a:r>
              <a:t>🟩 Verde: Elementos trocados durante a partição</a:t>
            </a:r>
            <a:br/>
            <a:r>
              <a:t>🟦 Azul-claro: Demais elementos do vetor</a:t>
            </a:r>
            <a:br/>
            <a:br/>
            <a:r>
              <a:t>Este teste de mesa mostra a execução do algoritmo Quicksort passo a passo,</a:t>
            </a:r>
            <a:br/>
            <a:r>
              <a:t>destacando os momentos importantes: chamadas recursivas, escolhas de pivô,</a:t>
            </a:r>
            <a:br/>
            <a:r>
              <a:t>trocas de elementos e reordenação parcial.</a:t>
            </a:r>
            <a:br/>
            <a:br/>
            <a:r>
              <a:t>Acompanhe as etapas observando o vetor e a legenda de cores para entender</a:t>
            </a:r>
            <a:br/>
            <a:r>
              <a:t>como o Quicksort aplica a estratégia de 'Dividir para Conquistar'.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1: Início do Quicksort no vetor completo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2: Troca 10 com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3: Troca 7 com 5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4: Coloca o pivô 7 na posição correta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5: Chamada recursiva na metade esquerda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6: Troca 1 com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7: Coloca pivô 5 na posição correta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Etapa 8: Chamada recursiva na metade direita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888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0560" y="1371600"/>
            <a:ext cx="9144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37160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