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Demonstração do algoritmo 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Teste de mesa • Programação Estruturada e Modular</a:t>
            </a:r>
          </a:p>
          <a:p>
            <a:r>
              <a:t>Prof. Veríssimo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8: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1</a:t>
            </a:r>
          </a:p>
          <a:p>
            <a:r>
              <a:t>Subvetor atual: início = 2, fim = 5</a:t>
            </a:r>
          </a:p>
          <a:p>
            <a:r>
              <a:t>Estado da memória (vetor): 1 5 8 9 10 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9: partition_start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1</a:t>
            </a:r>
          </a:p>
          <a:p>
            <a:r>
              <a:t>Subvetor atual: início = 2, fim = 5</a:t>
            </a:r>
          </a:p>
          <a:p>
            <a:r>
              <a:t>Estado da memória (vetor): 1 5 8 9 10 [7]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10: pivot_swap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1</a:t>
            </a:r>
          </a:p>
          <a:p>
            <a:r>
              <a:t>Subvetor atual: início = 2, fim = 5</a:t>
            </a:r>
          </a:p>
          <a:p>
            <a:r>
              <a:t>Estado da memória (vetor): 1 5 [7] 9 10 [8]</a:t>
            </a:r>
          </a:p>
          <a:p>
            <a:r>
              <a:t>Posiciona pivô no índice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11: pivot_return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1</a:t>
            </a:r>
          </a:p>
          <a:p>
            <a:r>
              <a:t>Subvetor atual: início = 2, fim = 5</a:t>
            </a:r>
          </a:p>
          <a:p>
            <a:r>
              <a:t>Estado da memória (vetor): 1 5 [7] 9 10 8</a:t>
            </a:r>
          </a:p>
          <a:p>
            <a:r>
              <a:t>Pivô finalizado na posição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12: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2</a:t>
            </a:r>
          </a:p>
          <a:p>
            <a:r>
              <a:t>Subvetor atual: início = 2, fim = 1</a:t>
            </a:r>
          </a:p>
          <a:p>
            <a:r>
              <a:t>Estado da memória (vetor): 1 5 7 9 10 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13: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2</a:t>
            </a:r>
          </a:p>
          <a:p>
            <a:r>
              <a:t>Subvetor atual: início = 2, fim = 1</a:t>
            </a:r>
          </a:p>
          <a:p>
            <a:r>
              <a:t>Estado da memória (vetor): 1 5 7 9 10 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14: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2</a:t>
            </a:r>
          </a:p>
          <a:p>
            <a:r>
              <a:t>Subvetor atual: início = 3, fim = 5</a:t>
            </a:r>
          </a:p>
          <a:p>
            <a:r>
              <a:t>Estado da memória (vetor): 1 5 7 9 10 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15: partition_start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2</a:t>
            </a:r>
          </a:p>
          <a:p>
            <a:r>
              <a:t>Subvetor atual: início = 3, fim = 5</a:t>
            </a:r>
          </a:p>
          <a:p>
            <a:r>
              <a:t>Estado da memória (vetor): 1 5 7 9 10 [8]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16: pivot_swap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2</a:t>
            </a:r>
          </a:p>
          <a:p>
            <a:r>
              <a:t>Subvetor atual: início = 3, fim = 5</a:t>
            </a:r>
          </a:p>
          <a:p>
            <a:r>
              <a:t>Estado da memória (vetor): 1 5 7 [8] 10 [9]</a:t>
            </a:r>
          </a:p>
          <a:p>
            <a:r>
              <a:t>Posiciona pivô no índice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17: pivot_return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2</a:t>
            </a:r>
          </a:p>
          <a:p>
            <a:r>
              <a:t>Subvetor atual: início = 3, fim = 5</a:t>
            </a:r>
          </a:p>
          <a:p>
            <a:r>
              <a:t>Estado da memória (vetor): 1 5 7 [8] 10 9</a:t>
            </a:r>
          </a:p>
          <a:p>
            <a:r>
              <a:t>Pivô finalizado na posição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do algoritmo (Dividir para Conquistar)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1. Se início &lt; fim:</a:t>
            </a:r>
          </a:p>
          <a:p>
            <a:pPr lvl="1"/>
            <a:r>
              <a:t>a) Particiona o vetor e obtém índice do pivô</a:t>
            </a:r>
          </a:p>
          <a:p>
            <a:pPr lvl="1"/>
            <a:r>
              <a:t>b) Chama recursivamente Quicksort para subvetor esquerdo</a:t>
            </a:r>
          </a:p>
          <a:p>
            <a:pPr lvl="1"/>
            <a:r>
              <a:t>c) Chama recursivamente Quicksort para subvetor direito</a:t>
            </a:r>
          </a:p>
          <a:p>
            <a:pPr/>
            <a:r>
              <a:t>2. Caso base: vetor de tamanho 0 ou 1 (ordenado)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18: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3</a:t>
            </a:r>
          </a:p>
          <a:p>
            <a:r>
              <a:t>Subvetor atual: início = 3, fim = 2</a:t>
            </a:r>
          </a:p>
          <a:p>
            <a:r>
              <a:t>Estado da memória (vetor): 1 5 7 8 10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19: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3</a:t>
            </a:r>
          </a:p>
          <a:p>
            <a:r>
              <a:t>Subvetor atual: início = 3, fim = 2</a:t>
            </a:r>
          </a:p>
          <a:p>
            <a:r>
              <a:t>Estado da memória (vetor): 1 5 7 8 10 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20: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3</a:t>
            </a:r>
          </a:p>
          <a:p>
            <a:r>
              <a:t>Subvetor atual: início = 4, fim = 5</a:t>
            </a:r>
          </a:p>
          <a:p>
            <a:r>
              <a:t>Estado da memória (vetor): 1 5 7 8 10 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21: partition_start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3</a:t>
            </a:r>
          </a:p>
          <a:p>
            <a:r>
              <a:t>Subvetor atual: início = 4, fim = 5</a:t>
            </a:r>
          </a:p>
          <a:p>
            <a:r>
              <a:t>Estado da memória (vetor): 1 5 7 8 10 [9]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22: pivot_swap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3</a:t>
            </a:r>
          </a:p>
          <a:p>
            <a:r>
              <a:t>Subvetor atual: início = 4, fim = 5</a:t>
            </a:r>
          </a:p>
          <a:p>
            <a:r>
              <a:t>Estado da memória (vetor): 1 5 7 8 [9] [10]</a:t>
            </a:r>
          </a:p>
          <a:p>
            <a:r>
              <a:t>Posiciona pivô no índice 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23: pivot_return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3</a:t>
            </a:r>
          </a:p>
          <a:p>
            <a:r>
              <a:t>Subvetor atual: início = 4, fim = 5</a:t>
            </a:r>
          </a:p>
          <a:p>
            <a:r>
              <a:t>Estado da memória (vetor): 1 5 7 8 [9] 10</a:t>
            </a:r>
          </a:p>
          <a:p>
            <a:r>
              <a:t>Pivô finalizado na posição 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24: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4</a:t>
            </a:r>
          </a:p>
          <a:p>
            <a:r>
              <a:t>Subvetor atual: início = 4, fim = 3</a:t>
            </a:r>
          </a:p>
          <a:p>
            <a:r>
              <a:t>Estado da memória (vetor): 1 5 7 8 9 10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25: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4</a:t>
            </a:r>
          </a:p>
          <a:p>
            <a:r>
              <a:t>Subvetor atual: início = 4, fim = 3</a:t>
            </a:r>
          </a:p>
          <a:p>
            <a:r>
              <a:t>Estado da memória (vetor): 1 5 7 8 9 10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26: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4</a:t>
            </a:r>
          </a:p>
          <a:p>
            <a:r>
              <a:t>Subvetor atual: início = 5, fim = 5</a:t>
            </a:r>
          </a:p>
          <a:p>
            <a:r>
              <a:t>Estado da memória (vetor): 1 5 7 8 9 10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27: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4</a:t>
            </a:r>
          </a:p>
          <a:p>
            <a:r>
              <a:t>Subvetor atual: início = 5, fim = 5</a:t>
            </a:r>
          </a:p>
          <a:p>
            <a:r>
              <a:t>Estado da memória (vetor): 1 5 7 8 9 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1: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0</a:t>
            </a:r>
          </a:p>
          <a:p>
            <a:r>
              <a:t>Subvetor atual: início = 0, fim = 5</a:t>
            </a:r>
          </a:p>
          <a:p>
            <a:r>
              <a:t>Estado da memória (vetor): 10 7 8 9 1 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28: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3</a:t>
            </a:r>
          </a:p>
          <a:p>
            <a:r>
              <a:t>Subvetor atual: início = 4, fim = 5</a:t>
            </a:r>
          </a:p>
          <a:p>
            <a:r>
              <a:t>Estado da memória (vetor): 1 5 7 8 9 10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29: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2</a:t>
            </a:r>
          </a:p>
          <a:p>
            <a:r>
              <a:t>Subvetor atual: início = 3, fim = 5</a:t>
            </a:r>
          </a:p>
          <a:p>
            <a:r>
              <a:t>Estado da memória (vetor): 1 5 7 8 9 10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30: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1</a:t>
            </a:r>
          </a:p>
          <a:p>
            <a:r>
              <a:t>Subvetor atual: início = 2, fim = 5</a:t>
            </a:r>
          </a:p>
          <a:p>
            <a:r>
              <a:t>Estado da memória (vetor): 1 5 7 8 9 10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31: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0</a:t>
            </a:r>
          </a:p>
          <a:p>
            <a:r>
              <a:t>Subvetor atual: início = 0, fim = 5</a:t>
            </a:r>
          </a:p>
          <a:p>
            <a:r>
              <a:t>Estado da memória (vetor): 1 5 7 8 9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2: partition_start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0</a:t>
            </a:r>
          </a:p>
          <a:p>
            <a:r>
              <a:t>Subvetor atual: início = 0, fim = 5</a:t>
            </a:r>
          </a:p>
          <a:p>
            <a:r>
              <a:t>Estado da memória (vetor): 10 7 8 9 1 [5]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3: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0</a:t>
            </a:r>
          </a:p>
          <a:p>
            <a:r>
              <a:t>Subvetor atual: início = 0, fim = 5</a:t>
            </a:r>
          </a:p>
          <a:p>
            <a:r>
              <a:t>Estado da memória (vetor): [1] 7 8 9 [10] [5]</a:t>
            </a:r>
          </a:p>
          <a:p>
            <a:r>
              <a:t>Swap realizado: índices 0 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4: pivot_swap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0</a:t>
            </a:r>
          </a:p>
          <a:p>
            <a:r>
              <a:t>Subvetor atual: início = 0, fim = 5</a:t>
            </a:r>
          </a:p>
          <a:p>
            <a:r>
              <a:t>Estado da memória (vetor): 1 [5] 8 9 10 [7]</a:t>
            </a:r>
          </a:p>
          <a:p>
            <a:r>
              <a:t>Posiciona pivô no índice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5: pivot_return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0</a:t>
            </a:r>
          </a:p>
          <a:p>
            <a:r>
              <a:t>Subvetor atual: início = 0, fim = 5</a:t>
            </a:r>
          </a:p>
          <a:p>
            <a:r>
              <a:t>Estado da memória (vetor): 1 [5] 8 9 10 7</a:t>
            </a:r>
          </a:p>
          <a:p>
            <a:r>
              <a:t>Pivô finalizado na posição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6: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1</a:t>
            </a:r>
          </a:p>
          <a:p>
            <a:r>
              <a:t>Subvetor atual: início = 0, fim = 0</a:t>
            </a:r>
          </a:p>
          <a:p>
            <a:r>
              <a:t>Estado da memória (vetor): 1 5 8 9 10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7: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Profundidade da recursão: 1</a:t>
            </a:r>
          </a:p>
          <a:p>
            <a:r>
              <a:t>Subvetor atual: início = 0, fim = 0</a:t>
            </a:r>
          </a:p>
          <a:p>
            <a:r>
              <a:t>Estado da memória (vetor): 1 5 8 9 10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