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1"/>
    <p:restoredTop sz="94717"/>
  </p:normalViewPr>
  <p:slideViewPr>
    <p:cSldViewPr snapToGrid="0" snapToObjects="1">
      <p:cViewPr varScale="1">
        <p:scale>
          <a:sx n="100" d="100"/>
          <a:sy n="100" d="100"/>
        </p:scale>
        <p:origin x="1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237197"/>
            <a:ext cx="9179799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970580"/>
            <a:ext cx="8099822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E530-D8A6-E14A-A0D7-413BC7AC7407}" type="datetimeFigureOut">
              <a:rPr lang="es-CO" smtClean="0"/>
              <a:t>31/01/20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5F5-A176-7348-8987-D4BE3836050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789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E530-D8A6-E14A-A0D7-413BC7AC7407}" type="datetimeFigureOut">
              <a:rPr lang="es-CO" smtClean="0"/>
              <a:t>31/01/20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5F5-A176-7348-8987-D4BE3836050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756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02483"/>
            <a:ext cx="2328699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02483"/>
            <a:ext cx="6851100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E530-D8A6-E14A-A0D7-413BC7AC7407}" type="datetimeFigureOut">
              <a:rPr lang="es-CO" smtClean="0"/>
              <a:t>31/01/20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5F5-A176-7348-8987-D4BE3836050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555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E530-D8A6-E14A-A0D7-413BC7AC7407}" type="datetimeFigureOut">
              <a:rPr lang="es-CO" smtClean="0"/>
              <a:t>31/01/20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5F5-A176-7348-8987-D4BE3836050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976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884671"/>
            <a:ext cx="931479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5059035"/>
            <a:ext cx="931479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E530-D8A6-E14A-A0D7-413BC7AC7407}" type="datetimeFigureOut">
              <a:rPr lang="es-CO" smtClean="0"/>
              <a:t>31/01/20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5F5-A176-7348-8987-D4BE3836050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475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012414"/>
            <a:ext cx="4589899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012414"/>
            <a:ext cx="4589899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E530-D8A6-E14A-A0D7-413BC7AC7407}" type="datetimeFigureOut">
              <a:rPr lang="es-CO" smtClean="0"/>
              <a:t>31/01/20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5F5-A176-7348-8987-D4BE3836050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781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02484"/>
            <a:ext cx="931479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853171"/>
            <a:ext cx="45688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761381"/>
            <a:ext cx="4568805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853171"/>
            <a:ext cx="459130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761381"/>
            <a:ext cx="4591306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E530-D8A6-E14A-A0D7-413BC7AC7407}" type="datetimeFigureOut">
              <a:rPr lang="es-CO" smtClean="0"/>
              <a:t>31/01/20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5F5-A176-7348-8987-D4BE3836050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811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E530-D8A6-E14A-A0D7-413BC7AC7407}" type="datetimeFigureOut">
              <a:rPr lang="es-CO" smtClean="0"/>
              <a:t>31/01/20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5F5-A176-7348-8987-D4BE3836050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113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E530-D8A6-E14A-A0D7-413BC7AC7407}" type="datetimeFigureOut">
              <a:rPr lang="es-CO" smtClean="0"/>
              <a:t>31/01/20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5F5-A176-7348-8987-D4BE3836050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493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03978"/>
            <a:ext cx="3483205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88455"/>
            <a:ext cx="546738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267902"/>
            <a:ext cx="3483205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E530-D8A6-E14A-A0D7-413BC7AC7407}" type="datetimeFigureOut">
              <a:rPr lang="es-CO" smtClean="0"/>
              <a:t>31/01/20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5F5-A176-7348-8987-D4BE3836050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870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03978"/>
            <a:ext cx="3483205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88455"/>
            <a:ext cx="546738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267902"/>
            <a:ext cx="3483205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E530-D8A6-E14A-A0D7-413BC7AC7407}" type="datetimeFigureOut">
              <a:rPr lang="es-CO" smtClean="0"/>
              <a:t>31/01/20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5F5-A176-7348-8987-D4BE3836050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525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02484"/>
            <a:ext cx="931479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012414"/>
            <a:ext cx="931479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7006700"/>
            <a:ext cx="242994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5E530-D8A6-E14A-A0D7-413BC7AC7407}" type="datetimeFigureOut">
              <a:rPr lang="es-CO" smtClean="0"/>
              <a:t>31/01/20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7006700"/>
            <a:ext cx="364492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7006700"/>
            <a:ext cx="242994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D35F5-A176-7348-8987-D4BE3836050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42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24D3417-3E99-1C4F-9D4A-92AE7D1DC4BD}"/>
              </a:ext>
            </a:extLst>
          </p:cNvPr>
          <p:cNvSpPr/>
          <p:nvPr/>
        </p:nvSpPr>
        <p:spPr>
          <a:xfrm>
            <a:off x="0" y="0"/>
            <a:ext cx="11023987" cy="771687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2" name="Imagen 3">
            <a:extLst>
              <a:ext uri="{FF2B5EF4-FFF2-40B4-BE49-F238E27FC236}">
                <a16:creationId xmlns:a16="http://schemas.microsoft.com/office/drawing/2014/main" id="{021AB5AC-16D8-4B46-B4EE-519502488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880" y="3971106"/>
            <a:ext cx="3458001" cy="9686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8E27EF-CE75-574A-8FD9-A01A549827DB}"/>
              </a:ext>
            </a:extLst>
          </p:cNvPr>
          <p:cNvSpPr txBox="1"/>
          <p:nvPr/>
        </p:nvSpPr>
        <p:spPr>
          <a:xfrm>
            <a:off x="1327343" y="2203574"/>
            <a:ext cx="8369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 ESTA SECCION ENCONTRARA INFORMACION DE INTERES SOBRE LAS NOVEDADES EN NUESTRA ORGANIZACION </a:t>
            </a:r>
          </a:p>
        </p:txBody>
      </p:sp>
    </p:spTree>
    <p:extLst>
      <p:ext uri="{BB962C8B-B14F-4D97-AF65-F5344CB8AC3E}">
        <p14:creationId xmlns:p14="http://schemas.microsoft.com/office/powerpoint/2010/main" val="3309061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64</cp:revision>
  <dcterms:created xsi:type="dcterms:W3CDTF">2019-12-19T00:06:30Z</dcterms:created>
  <dcterms:modified xsi:type="dcterms:W3CDTF">2020-01-31T22:31:16Z</dcterms:modified>
</cp:coreProperties>
</file>