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9227-E452-4252-84D2-88A4B1DB9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C0CB4-3098-4683-87F0-BCFBEF0EC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3F76-A30F-463E-BF74-2106E035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A1C5-C40B-4963-8315-AC7936B7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5A5C-5DEB-4595-94D9-E194CC0A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4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EF3E-9B0F-4C57-81E8-190A4E9B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EB4EF-1D79-420E-A919-E9F94E475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AAB3D-0825-45B2-8BC3-68FFC84E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AA202-921D-4DCF-BA23-3EEABB18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17D2-19F0-4391-8497-5C6FC320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5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A7A64-6A32-46AE-8DE9-F3963037B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C0676-6B7C-4AA5-ADEE-C340CB2D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02A0-DAC4-4844-9654-6514E10A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64E0-24C0-4F7F-8979-A1C4E5D6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2F210-474C-49E8-9932-72705D79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5FB0-DF54-461A-B4B4-6F46F4FD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B6DF-5E11-4A15-ADE0-0650A6CC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4F91-D654-4EB6-8882-47C823D5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6FC-B2EF-478B-AD51-D81D4F25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0489-EC25-40E5-98F3-A7023C39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4443-0E79-4F6C-A851-CCFC39F0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D832-161B-448A-A914-9FF4F5E0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9C2C1-6FA8-4B55-967D-568C736B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7B645-EE0E-467B-B247-3387D11F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0A1B-0D7D-4A1C-B233-E5B0DE26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9F1A-E6DC-400C-BAFD-902F824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4CF0-39FC-4CBE-8BDF-FD57AFB07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6422-ED4F-4000-9B5F-8B0F29F5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4EAB-9013-4835-A6AC-E8CE90E5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07213-6441-456E-8B05-DD605302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BBC1A-148B-4B69-8068-B3F651D6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A47F-6B19-4C5F-B3CB-3BB708A1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45EF4-B3AE-4000-BB0F-B599574E3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51902-9F89-4E24-BCC6-78B8DB230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2D773-6D87-4CA2-930C-AD04FF84E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59B7D-87B3-491D-8C03-79058A69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85CF5-C693-4232-822B-A08A9BC6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A905E-5D93-48E9-95B8-EF89EC3A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5D2BA-9F6F-48E8-BE7F-82C95F3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1309-3ABC-459D-9DA2-2D629BA1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2E54-86C9-4EDD-87EF-0C6B899A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8886-0F04-4512-B0E6-5674CE70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0BA7E-34AC-4676-8B24-C55C6BF5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EFD06-D905-406D-A3DA-B679994F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5FB49-31A6-4A0A-8B65-16A09650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BFE0C-9F35-4B04-A29F-9510E5D9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9D48-0AF0-43BB-9440-EC6504F8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FC9F-E447-4E93-A488-D3200595F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668D-BDF9-4FDE-A704-710D40801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E7E4-BCE7-4BC2-8844-7A00835D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B914A-7830-44EE-BB8A-CF5C2535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A04B9-3186-40B2-B98C-426697EF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8C10-33FC-494E-B03B-6CF139DE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28476-DE83-4E57-8186-A47BFC14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B37BF-B2E4-4FD4-BAA7-7552E09D3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7313-3329-4B5B-831C-93FF7AEE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8E45-ADC4-4666-A236-B3A736E8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AD3D0-0250-4ACC-9E30-7A84FAF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D5789-820C-471A-AE64-50455F28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4B45F-B1BA-49BB-93A1-3E2B2C05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E2B3-7B37-4424-9B56-A8450FACE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BA02-C35D-4685-8983-7D63AC10844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D5A8-E150-46FC-88E9-D59CED2F3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AC1B-BAEA-47FD-86D7-D223A268F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1328-609D-4E98-8ADE-834F7A9DF6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35238423,&quot;Placement&quot;:&quot;Footer&quot;}">
            <a:extLst>
              <a:ext uri="{FF2B5EF4-FFF2-40B4-BE49-F238E27FC236}">
                <a16:creationId xmlns:a16="http://schemas.microsoft.com/office/drawing/2014/main" id="{06DCC4E1-BB69-4511-A6C5-FACE64F6E44A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36429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B350-A5CC-4115-B9C4-9C83A995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928-12B7-4E3E-9924-A5047172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To study Bitcoin</a:t>
            </a:r>
          </a:p>
          <a:p>
            <a:r>
              <a:rPr lang="en-US" dirty="0"/>
              <a:t>Compare 2 specific Trading Strategies</a:t>
            </a:r>
          </a:p>
          <a:p>
            <a:endParaRPr lang="en-US" dirty="0"/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system that is expandable to other markets such as </a:t>
            </a:r>
            <a:r>
              <a:rPr lang="en-US" dirty="0" err="1"/>
              <a:t>fitires</a:t>
            </a:r>
            <a:r>
              <a:rPr lang="en-US" dirty="0"/>
              <a:t>, stocks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 customizable framework for </a:t>
            </a:r>
            <a:r>
              <a:rPr lang="en-US" dirty="0" err="1"/>
              <a:t>backtesting</a:t>
            </a:r>
            <a:endParaRPr lang="en-US" dirty="0"/>
          </a:p>
          <a:p>
            <a:pPr lvl="1"/>
            <a:r>
              <a:rPr lang="en-US" dirty="0"/>
              <a:t>Potentially allow for actual trading through API</a:t>
            </a:r>
          </a:p>
        </p:txBody>
      </p:sp>
    </p:spTree>
    <p:extLst>
      <p:ext uri="{BB962C8B-B14F-4D97-AF65-F5344CB8AC3E}">
        <p14:creationId xmlns:p14="http://schemas.microsoft.com/office/powerpoint/2010/main" val="363006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1E-96BE-429D-BBA1-1B9EC3D3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 strategies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354E-1B97-45C7-A072-9F7339AA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Moving Average</a:t>
            </a:r>
          </a:p>
          <a:p>
            <a:r>
              <a:rPr lang="en-US" dirty="0"/>
              <a:t>Exponential Moving Average</a:t>
            </a:r>
          </a:p>
          <a:p>
            <a:endParaRPr lang="en-US" dirty="0"/>
          </a:p>
          <a:p>
            <a:r>
              <a:rPr lang="en-US" dirty="0"/>
              <a:t>What are the trade triggers</a:t>
            </a:r>
          </a:p>
          <a:p>
            <a:endParaRPr lang="en-US" dirty="0"/>
          </a:p>
          <a:p>
            <a:r>
              <a:rPr lang="en-US" dirty="0"/>
              <a:t>Let’s look at the code in detail</a:t>
            </a:r>
          </a:p>
        </p:txBody>
      </p:sp>
    </p:spTree>
    <p:extLst>
      <p:ext uri="{BB962C8B-B14F-4D97-AF65-F5344CB8AC3E}">
        <p14:creationId xmlns:p14="http://schemas.microsoft.com/office/powerpoint/2010/main" val="117736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E34545-AF9F-4AC6-9DBC-74928C87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14" y="219940"/>
            <a:ext cx="8489032" cy="641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0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3DBD62-6AF4-4905-A1CC-8B06149F6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111" y="0"/>
            <a:ext cx="8941777" cy="66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8C34E7-85C0-4C6B-AA59-ADDC9FD29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204" y="263520"/>
            <a:ext cx="8609081" cy="63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9FFDE0-F82D-4520-AB3F-935939A6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6" y="148370"/>
            <a:ext cx="5959879" cy="4123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B6A13-5D02-48A3-8BC9-B14B6478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05" y="4647834"/>
            <a:ext cx="2590800" cy="1800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3DE86-EA1C-432A-816A-BCFBD3185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93" y="148371"/>
            <a:ext cx="6023223" cy="4123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9A3F7-4404-491A-8009-5BA2F9CE4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076" y="4647834"/>
            <a:ext cx="2552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7BA965-E867-4FC5-AF35-073FF7ED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9" y="1138604"/>
            <a:ext cx="5099803" cy="3873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F625A-58D9-4958-A91D-3C51EDC6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416" y="290145"/>
            <a:ext cx="6895584" cy="50907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D16A0D-C3B5-47B6-88BE-3A4A490D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69" y="5556371"/>
            <a:ext cx="94583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5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Crypto Project</vt:lpstr>
      <vt:lpstr>The 2 strategies tested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El Metennani</dc:creator>
  <cp:lastModifiedBy>Elias El Metennani</cp:lastModifiedBy>
  <cp:revision>6</cp:revision>
  <dcterms:created xsi:type="dcterms:W3CDTF">2019-04-02T23:39:02Z</dcterms:created>
  <dcterms:modified xsi:type="dcterms:W3CDTF">2019-04-03T00:23:22Z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iteId">
    <vt:lpwstr>ceb177bf-013b-49ab-8a9c-4abce32afc1e</vt:lpwstr>
  </property>
  <property fmtid="{D5CDD505-2E9C-101B-9397-08002B2CF9AE}" pid="4" name="MSIP_Label_fb5e2db6-eecf-4aa2-8fc3-174bf94bce19_Owner">
    <vt:lpwstr>Metennani_Elias@cat.com</vt:lpwstr>
  </property>
  <property fmtid="{D5CDD505-2E9C-101B-9397-08002B2CF9AE}" pid="5" name="MSIP_Label_fb5e2db6-eecf-4aa2-8fc3-174bf94bce19_SetDate">
    <vt:lpwstr>2019-04-03T00:12:36.4633333Z</vt:lpwstr>
  </property>
  <property fmtid="{D5CDD505-2E9C-101B-9397-08002B2CF9AE}" pid="6" name="MSIP_Label_fb5e2db6-eecf-4aa2-8fc3-174bf94bce19_Name">
    <vt:lpwstr>Cat Confidential Green</vt:lpwstr>
  </property>
  <property fmtid="{D5CDD505-2E9C-101B-9397-08002B2CF9AE}" pid="7" name="MSIP_Label_fb5e2db6-eecf-4aa2-8fc3-174bf94bce19_Application">
    <vt:lpwstr>Microsoft Azure Information Protection</vt:lpwstr>
  </property>
  <property fmtid="{D5CDD505-2E9C-101B-9397-08002B2CF9AE}" pid="8" name="MSIP_Label_fb5e2db6-eecf-4aa2-8fc3-174bf94bce19_Extended_MSFT_Method">
    <vt:lpwstr>Automatic</vt:lpwstr>
  </property>
  <property fmtid="{D5CDD505-2E9C-101B-9397-08002B2CF9AE}" pid="9" name="Sensitivity">
    <vt:lpwstr>Cat Confidential Green</vt:lpwstr>
  </property>
</Properties>
</file>