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7" r:id="rId3"/>
    <p:sldId id="258" r:id="rId4"/>
    <p:sldId id="261" r:id="rId5"/>
    <p:sldId id="262" r:id="rId6"/>
    <p:sldId id="265" r:id="rId7"/>
    <p:sldId id="259" r:id="rId8"/>
    <p:sldId id="260" r:id="rId9"/>
    <p:sldId id="263" r:id="rId10"/>
    <p:sldId id="266" r:id="rId11"/>
    <p:sldId id="269" r:id="rId12"/>
    <p:sldId id="270" r:id="rId13"/>
    <p:sldId id="274" r:id="rId14"/>
    <p:sldId id="272" r:id="rId15"/>
    <p:sldId id="273" r:id="rId16"/>
    <p:sldId id="275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7" autoAdjust="0"/>
    <p:restoredTop sz="94660"/>
  </p:normalViewPr>
  <p:slideViewPr>
    <p:cSldViewPr>
      <p:cViewPr varScale="1">
        <p:scale>
          <a:sx n="69" d="100"/>
          <a:sy n="69" d="100"/>
        </p:scale>
        <p:origin x="178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D5567E-0279-44A1-8DAF-762DBDF70F8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E13F41-4F33-455A-A756-4C5ADF7B64D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567E-0279-44A1-8DAF-762DBDF70F8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F41-4F33-455A-A756-4C5ADF7B64D8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567E-0279-44A1-8DAF-762DBDF70F8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F41-4F33-455A-A756-4C5ADF7B64D8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567E-0279-44A1-8DAF-762DBDF70F8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F41-4F33-455A-A756-4C5ADF7B64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567E-0279-44A1-8DAF-762DBDF70F8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F41-4F33-455A-A756-4C5ADF7B64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567E-0279-44A1-8DAF-762DBDF70F8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F41-4F33-455A-A756-4C5ADF7B64D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567E-0279-44A1-8DAF-762DBDF70F8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F41-4F33-455A-A756-4C5ADF7B64D8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567E-0279-44A1-8DAF-762DBDF70F8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F41-4F33-455A-A756-4C5ADF7B64D8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567E-0279-44A1-8DAF-762DBDF70F8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F41-4F33-455A-A756-4C5ADF7B6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567E-0279-44A1-8DAF-762DBDF70F8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F41-4F33-455A-A756-4C5ADF7B6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567E-0279-44A1-8DAF-762DBDF70F8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3F41-4F33-455A-A756-4C5ADF7B6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FD5567E-0279-44A1-8DAF-762DBDF70F8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EE13F41-4F33-455A-A756-4C5ADF7B64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0506" y="1371600"/>
            <a:ext cx="5082989" cy="1298987"/>
          </a:xfrm>
        </p:spPr>
        <p:txBody>
          <a:bodyPr/>
          <a:lstStyle/>
          <a:p>
            <a:r>
              <a:rPr lang="ar-SA" dirty="0" smtClean="0"/>
              <a:t>اساسيات البرمجة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 dirty="0" smtClean="0">
                <a:solidFill>
                  <a:schemeClr val="tx1"/>
                </a:solidFill>
                <a:cs typeface="+mj-cs"/>
              </a:rPr>
              <a:t>أ:نمارق يعقوب جارالنبي 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800" y="2670587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LEC4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main( ){</a:t>
            </a:r>
          </a:p>
          <a:p>
            <a:pPr marL="0" indent="0">
              <a:buNone/>
            </a:pPr>
            <a:r>
              <a:rPr lang="en-US" dirty="0"/>
              <a:t>char symbol;</a:t>
            </a:r>
          </a:p>
          <a:p>
            <a:pPr marL="0" indent="0">
              <a:buNone/>
            </a:pPr>
            <a:r>
              <a:rPr lang="en-US" dirty="0"/>
              <a:t>symbol=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&lt;&lt;"the symbol </a:t>
            </a:r>
            <a:r>
              <a:rPr lang="en-US" dirty="0" err="1"/>
              <a:t>yuorenter</a:t>
            </a:r>
            <a:r>
              <a:rPr lang="en-US" dirty="0"/>
              <a:t> is="&lt;&lt;symbol;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3600" b="1" dirty="0"/>
              <a:t>- بعض دوال الإدخال  في مكتبة  </a:t>
            </a:r>
            <a:r>
              <a:rPr lang="en-US" sz="3600" b="1" dirty="0"/>
              <a:t>&lt;</a:t>
            </a:r>
            <a:r>
              <a:rPr lang="en-US" sz="3600" b="1" dirty="0" err="1"/>
              <a:t>conio.h</a:t>
            </a:r>
            <a:r>
              <a:rPr lang="en-US" sz="3600" b="1" dirty="0"/>
              <a:t>&gt;</a:t>
            </a:r>
            <a:r>
              <a:rPr lang="ar-SA" sz="3600" b="1" dirty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82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</a:rPr>
              <a:t>تستخدم  دوال هذه المكتبة في حل العمليات الرياضية كإيجاد جيب أو جيب تمام أو قيمة مطلقة وغيرها  من الدوال لتسهيل عملية حساب هذه القيم وهذا شرح لبعض دوالها </a:t>
            </a:r>
          </a:p>
          <a:p>
            <a:pPr algn="just" rtl="1"/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sin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</a:rPr>
              <a:t>تستخدم هذه الدالة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لإيجاد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</a:rPr>
              <a:t>جيب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الزاوية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</a:rPr>
              <a:t>فقط نضرب قيمة الزاوية ب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pi/180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4400" dirty="0"/>
              <a:t>- دوال الرياضية في مكتبة </a:t>
            </a:r>
            <a:r>
              <a:rPr lang="en-US" sz="4400" dirty="0" smtClean="0"/>
              <a:t> &lt;</a:t>
            </a:r>
            <a:r>
              <a:rPr lang="en-US" sz="4400" dirty="0" err="1" smtClean="0"/>
              <a:t>math.h</a:t>
            </a:r>
            <a:r>
              <a:rPr lang="en-US" sz="4400" dirty="0" smtClean="0"/>
              <a:t>&gt; 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43024"/>
              </p:ext>
            </p:extLst>
          </p:nvPr>
        </p:nvGraphicFramePr>
        <p:xfrm>
          <a:off x="1676400" y="4876800"/>
          <a:ext cx="6629400" cy="1447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866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400" b="1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الكود  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 </a:t>
                      </a:r>
                      <a:r>
                        <a:rPr lang="ar-SA" sz="2400" b="1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إيجاد </a:t>
                      </a:r>
                      <a:r>
                        <a:rPr lang="ar-SA" sz="2400" b="1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جيب الزاوية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90</a:t>
                      </a:r>
                      <a:r>
                        <a:rPr lang="ar-SA" sz="2400" b="1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 </a:t>
                      </a:r>
                      <a:r>
                        <a:rPr lang="ar-SA" sz="2400" b="1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                                          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71755" marR="68580" marT="254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93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Float    x;</a:t>
                      </a:r>
                    </a:p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X=sin(90*(3.14/180) );   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+mn-cs"/>
                      </a:endParaRPr>
                    </a:p>
                  </a:txBody>
                  <a:tcPr marL="71755" marR="68580" marT="254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2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dirty="0"/>
              <a:t> </a:t>
            </a:r>
            <a:r>
              <a:rPr lang="en-US" dirty="0" smtClean="0"/>
              <a:t> (cos) </a:t>
            </a:r>
            <a:r>
              <a:rPr lang="ar-SA" dirty="0" smtClean="0"/>
              <a:t>لإيجاد </a:t>
            </a:r>
            <a:r>
              <a:rPr lang="ar-SA" dirty="0"/>
              <a:t>جيب الزاوية </a:t>
            </a:r>
            <a:r>
              <a:rPr lang="ar-SA" dirty="0" smtClean="0"/>
              <a:t>فقط </a:t>
            </a:r>
            <a:r>
              <a:rPr lang="ar-SA" dirty="0"/>
              <a:t>نضرب قيمة الزاوية ب </a:t>
            </a:r>
            <a:r>
              <a:rPr lang="en-US" dirty="0"/>
              <a:t>pi/180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13683"/>
              </p:ext>
            </p:extLst>
          </p:nvPr>
        </p:nvGraphicFramePr>
        <p:xfrm>
          <a:off x="1219200" y="3804285"/>
          <a:ext cx="7086600" cy="16821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08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3762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>
                          <a:solidFill>
                            <a:schemeClr val="tx1"/>
                          </a:solidFill>
                          <a:effectLst/>
                        </a:rPr>
                        <a:t>الكود   )إيجاد جيب تمام الزاوية 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r>
                        <a:rPr lang="ar-SA" sz="2000">
                          <a:solidFill>
                            <a:schemeClr val="tx1"/>
                          </a:solidFill>
                          <a:effectLst/>
                        </a:rPr>
                        <a:t> (   </a:t>
                      </a:r>
                      <a:r>
                        <a:rPr lang="ar-SA" sz="2800">
                          <a:solidFill>
                            <a:schemeClr val="tx1"/>
                          </a:solidFill>
                          <a:effectLst/>
                        </a:rPr>
                        <a:t>                                      </a:t>
                      </a:r>
                      <a:r>
                        <a:rPr lang="ar-SA" sz="20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71755" marR="68580" marT="266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835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Float x;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X=cos(90*(3.14/180)); 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71755" marR="68580" marT="266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include&lt;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include&lt;math&gt;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 ){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x;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x=cos(90*(3.14/180));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&lt;&lt;x;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057401"/>
            <a:ext cx="7911352" cy="4068762"/>
          </a:xfrm>
        </p:spPr>
        <p:txBody>
          <a:bodyPr/>
          <a:lstStyle/>
          <a:p>
            <a:pPr algn="just" rtl="1"/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وكذالك بقية الدوال المثلثية بنفس الطريقة </a:t>
            </a:r>
          </a:p>
          <a:p>
            <a:pPr marL="0" indent="0" algn="just" rtl="1">
              <a:buNone/>
            </a:pP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تستخدم هذه الدالة لإيجاد قيمة رقم مرفوع إلى أس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مثلا 3^2=9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.طريقة تمثيل هذه الدالة </a:t>
            </a:r>
          </a:p>
          <a:p>
            <a:pPr algn="just"/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X=pow(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number,hispower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 rtl="1"/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حيث أن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هو  الرقم و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power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هو الأس المرفوع له </a:t>
            </a:r>
          </a:p>
          <a:p>
            <a:pPr algn="just" rtl="1"/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مثال: لو كان لدينا) 9^3(إي ثلاثة مرفوع لأس تسعة  فيكتب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برمجيا باستخدام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هذه الدالة هكذا </a:t>
            </a:r>
          </a:p>
          <a:p>
            <a:pPr algn="just" rt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69722"/>
              </p:ext>
            </p:extLst>
          </p:nvPr>
        </p:nvGraphicFramePr>
        <p:xfrm>
          <a:off x="838200" y="5029200"/>
          <a:ext cx="6933566" cy="1235837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693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ar-SA" sz="20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الكود     </a:t>
                      </a:r>
                      <a:r>
                        <a:rPr lang="ar-SA" sz="2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</a:t>
                      </a:r>
                      <a:r>
                        <a:rPr lang="ar-SA" sz="20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65405" marT="69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9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X=pow(3,9);  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65405" marT="6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6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(abs)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هي القيمة المطلقة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للرقم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هي دالة تستخدم لإيجاد جذر الرقم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56095"/>
              </p:ext>
            </p:extLst>
          </p:nvPr>
        </p:nvGraphicFramePr>
        <p:xfrm>
          <a:off x="457200" y="2971800"/>
          <a:ext cx="6704965" cy="7439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18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65405" marT="6985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الكود                                            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65405" marT="69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X=abs(-3);  // x=3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65405" marT="6985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65405" marT="6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40938"/>
              </p:ext>
            </p:extLst>
          </p:nvPr>
        </p:nvGraphicFramePr>
        <p:xfrm>
          <a:off x="457200" y="4648200"/>
          <a:ext cx="6704965" cy="8093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68580" marT="13335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الكود                                            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68580" marT="133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X=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sqrt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(25);  // x=5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68580" marT="13335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68580" marT="133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6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533401"/>
            <a:ext cx="7987552" cy="559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math.h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main( ){</a:t>
            </a:r>
          </a:p>
          <a:p>
            <a:pPr marL="0" indent="0">
              <a:buNone/>
            </a:pPr>
            <a:r>
              <a:rPr lang="en-US" dirty="0"/>
              <a:t>float x; float </a:t>
            </a:r>
            <a:r>
              <a:rPr lang="en-US" dirty="0" err="1"/>
              <a:t>X,y,c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x=cos(90*(3.14/180));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&lt;&lt;x;</a:t>
            </a:r>
          </a:p>
          <a:p>
            <a:pPr marL="0" indent="0">
              <a:buNone/>
            </a:pPr>
            <a:r>
              <a:rPr lang="en-US" dirty="0"/>
              <a:t>X=pow(3,9); </a:t>
            </a:r>
            <a:r>
              <a:rPr lang="en-US" dirty="0" err="1"/>
              <a:t>cout</a:t>
            </a:r>
            <a:r>
              <a:rPr lang="en-US" dirty="0"/>
              <a:t>&lt;&lt;"\n"&lt;&lt;X;</a:t>
            </a:r>
          </a:p>
          <a:p>
            <a:pPr marL="0" indent="0">
              <a:buNone/>
            </a:pPr>
            <a:r>
              <a:rPr lang="en-US" dirty="0"/>
              <a:t>y=abs(-3);  // x=3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&lt;&lt;"\n"&lt;&lt;y;</a:t>
            </a:r>
          </a:p>
          <a:p>
            <a:pPr marL="0" indent="0">
              <a:buNone/>
            </a:pPr>
            <a:r>
              <a:rPr lang="en-US" dirty="0"/>
              <a:t>c=</a:t>
            </a:r>
            <a:r>
              <a:rPr lang="en-US" dirty="0" err="1"/>
              <a:t>sqrt</a:t>
            </a:r>
            <a:r>
              <a:rPr lang="en-US" dirty="0"/>
              <a:t>(25);  // x=5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&lt;&lt;"\n"&lt;&lt;c;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67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905000"/>
            <a:ext cx="8915400" cy="3877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include&lt;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include&lt;math&gt;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value for x to find sin and cos and tan :"&lt;&lt;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&gt;&gt;x;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&lt;&lt;"the sin of x is ( "&lt;&lt;x&lt;&lt;")\t="&lt;&lt;sin (x*3.14/180)&lt;&lt;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&lt;&lt;"the cos of x is ( "&lt;&lt;x&lt;&lt;")\t="&lt;&lt;cos (x*3.14/180)&lt;&lt;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&lt;&lt;"the tan of x is ( "&lt;&lt;x&lt;&lt;")\t="&lt;&lt;tan (x*3.14/180)&lt;&lt;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r" rtl="1"/>
            <a:r>
              <a:rPr lang="ar-SA" sz="2400" dirty="0">
                <a:solidFill>
                  <a:schemeClr val="tx1"/>
                </a:solidFill>
              </a:rPr>
              <a:t>اكتب برنامج بلغة </a:t>
            </a:r>
            <a:r>
              <a:rPr lang="en-US" sz="2400" dirty="0">
                <a:solidFill>
                  <a:schemeClr val="tx1"/>
                </a:solidFill>
              </a:rPr>
              <a:t>C++</a:t>
            </a:r>
            <a:r>
              <a:rPr lang="ar-SA" sz="2400" dirty="0">
                <a:solidFill>
                  <a:schemeClr val="tx1"/>
                </a:solidFill>
              </a:rPr>
              <a:t>  يطلب من المستخدم ادخال قمية صحيحه لزاوية  وايجاد دوال </a:t>
            </a:r>
            <a:r>
              <a:rPr lang="en-US" sz="2400" dirty="0">
                <a:solidFill>
                  <a:schemeClr val="tx1"/>
                </a:solidFill>
              </a:rPr>
              <a:t>sin </a:t>
            </a:r>
            <a:r>
              <a:rPr lang="ar-SA" sz="2400" dirty="0">
                <a:solidFill>
                  <a:schemeClr val="tx1"/>
                </a:solidFill>
              </a:rPr>
              <a:t>و </a:t>
            </a:r>
            <a:r>
              <a:rPr lang="en-US" sz="2400" dirty="0">
                <a:solidFill>
                  <a:schemeClr val="tx1"/>
                </a:solidFill>
              </a:rPr>
              <a:t>cos </a:t>
            </a:r>
            <a:r>
              <a:rPr lang="ar-SA" sz="2400" dirty="0">
                <a:solidFill>
                  <a:schemeClr val="tx1"/>
                </a:solidFill>
              </a:rPr>
              <a:t> و </a:t>
            </a:r>
            <a:r>
              <a:rPr lang="en-US" sz="2400" dirty="0">
                <a:solidFill>
                  <a:schemeClr val="tx1"/>
                </a:solidFill>
              </a:rPr>
              <a:t>tan  </a:t>
            </a:r>
            <a:r>
              <a:rPr lang="ar-SA" sz="2400" dirty="0">
                <a:solidFill>
                  <a:schemeClr val="tx1"/>
                </a:solidFill>
              </a:rPr>
              <a:t> لتلك الزاويةوطباعة الناتج كل علي حده(سطر جديد)؟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0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ar-SA" sz="2800" dirty="0" smtClean="0"/>
              <a:t>هي متغيرات تعرف داخل البرنامج بقيمة معينة ثم تتغير قيمتها أثناء تنفيذ البرنامج كأن نجعلها تزداد بمقدار واحد او اي إي مقدار معين وهي على نوعيين..؟ مؤثرات الزيادة:هي متغيرات من اسمها تزداد بمقدار معيين وشكلها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مؤثرات الزيادة والنقصان: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685801"/>
            <a:ext cx="7987552" cy="5440362"/>
          </a:xfrm>
        </p:spPr>
        <p:txBody>
          <a:bodyPr>
            <a:noAutofit/>
          </a:bodyPr>
          <a:lstStyle/>
          <a:p>
            <a:pPr marL="0" indent="0" rtl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=a+1;</a:t>
            </a:r>
          </a:p>
          <a:p>
            <a:pPr marL="0" indent="0" algn="just" rtl="1">
              <a:buNone/>
            </a:pP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معناه المتغير ازداد بمقدار واحد  إي جمع قيمته السابقة مع  1   اي لو كان قيمته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مثلا  2  يصبح 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rtl="1">
              <a:buNone/>
            </a:pP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-------------------------------------مثال توضيحي------------------------------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a=0  </a:t>
            </a: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عرفنا المتغير وأعطينا قيمته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a=0</a:t>
            </a:r>
          </a:p>
          <a:p>
            <a:pPr marL="0" indent="0" rtl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=a+1;  </a:t>
            </a:r>
          </a:p>
          <a:p>
            <a:pPr marL="0" indent="0" algn="just" rtl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جمعت قيمته السابقة وهي صفر مع الواحد وأصبحت قيمته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a=1</a:t>
            </a:r>
          </a:p>
          <a:p>
            <a:pPr marL="0" indent="0" rtl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=a+1;</a:t>
            </a:r>
          </a:p>
          <a:p>
            <a:pPr marL="0" indent="0" algn="just" rtl="1">
              <a:buNone/>
            </a:pP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جمعت قيمته السابقة وهي واحد مع الواحد و أصبحت قيمته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a=2</a:t>
            </a:r>
          </a:p>
          <a:p>
            <a:pPr marL="0" indent="0" rtl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a=a+5;</a:t>
            </a:r>
          </a:p>
          <a:p>
            <a:pPr marL="0" indent="0" algn="just" rtl="1">
              <a:buNone/>
            </a:pPr>
            <a:r>
              <a:rPr lang="ar-S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جمعت قيمته السابقة وهي اثنان مع خمسة و أصبحت قيمته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a=7</a:t>
            </a:r>
          </a:p>
          <a:p>
            <a:pPr marL="0" indent="0" algn="just" rtl="1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ما الفرق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بين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a++ ,++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؟</a:t>
            </a:r>
          </a:p>
          <a:p>
            <a:pPr algn="just" rtl="1"/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الاختلاف هوا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انه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معناه نفذ الخطوة  الحالية على قيمتك السابقة  تم غير قيمتك  بعد أن تنفذ الخطوة الحالية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على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سبيل المثال قد تكون قيمة الزيادة هي واحد وقيمته في الخطوة السابقة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ينفذ الخطوة التي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هو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بها على انه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وعندما ينتقل إلى الخطوة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أل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احقة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تصبح قيمته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rt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dirty="0" smtClean="0"/>
              <a:t>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a=2;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item;</a:t>
            </a:r>
          </a:p>
          <a:p>
            <a:pPr marL="0" indent="0">
              <a:buNone/>
            </a:pPr>
            <a:r>
              <a:rPr lang="en-US" dirty="0"/>
              <a:t>item=3+a++;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&lt;&lt;"first try="&lt;&lt;item;</a:t>
            </a:r>
          </a:p>
          <a:p>
            <a:pPr marL="0" indent="0">
              <a:buNone/>
            </a:pPr>
            <a:r>
              <a:rPr lang="en-US" dirty="0"/>
              <a:t>item=3+a;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nsecondTry</a:t>
            </a:r>
            <a:r>
              <a:rPr lang="en-US" dirty="0"/>
              <a:t>="&lt;&lt;item;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sz="3200" dirty="0" smtClean="0">
                <a:solidFill>
                  <a:schemeClr val="tx1"/>
                </a:solidFill>
              </a:rPr>
              <a:t>اكتب برنامج بلغة </a:t>
            </a:r>
            <a:r>
              <a:rPr lang="en-US" sz="3200" dirty="0" smtClean="0">
                <a:solidFill>
                  <a:schemeClr val="tx1"/>
                </a:solidFill>
              </a:rPr>
              <a:t>C++</a:t>
            </a:r>
            <a:r>
              <a:rPr lang="ar-SA" sz="3200" dirty="0" smtClean="0">
                <a:solidFill>
                  <a:schemeClr val="tx1"/>
                </a:solidFill>
              </a:rPr>
              <a:t> يعرف متغييرين صحيحن علي ان يكون احد المتغيرات يزيد بمقدار واحد اثناء تنفيذالبرنامج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#</a:t>
            </a:r>
            <a:r>
              <a:rPr lang="en-US" dirty="0" smtClean="0"/>
              <a:t>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a=2;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item;</a:t>
            </a:r>
          </a:p>
          <a:p>
            <a:pPr marL="0" indent="0">
              <a:buNone/>
            </a:pPr>
            <a:r>
              <a:rPr lang="en-US" dirty="0"/>
              <a:t>item=3+ ++a;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&lt;&lt;"first try="&lt;&lt;item; ++a;</a:t>
            </a:r>
          </a:p>
          <a:p>
            <a:pPr marL="0" indent="0">
              <a:buNone/>
            </a:pPr>
            <a:r>
              <a:rPr lang="en-US" dirty="0"/>
              <a:t>item=3+a;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nsecondTry</a:t>
            </a:r>
            <a:r>
              <a:rPr lang="en-US" dirty="0"/>
              <a:t>="&lt;&lt;item;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209801"/>
            <a:ext cx="7911352" cy="3916362"/>
          </a:xfrm>
        </p:spPr>
        <p:txBody>
          <a:bodyPr/>
          <a:lstStyle/>
          <a:p>
            <a:pPr algn="just" rtl="1"/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ما الفرق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بين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,--a؟</a:t>
            </a:r>
          </a:p>
          <a:p>
            <a:pPr algn="just" rtl="1"/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الاختلاف هوا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انه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معناه نفذ الخطوة التي أنت بها على قيمتك السابقة ثم غير قيمتك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كأن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يكون قيمة النقصان هي واحد وقيمته في الخطوة السابقة 2 ينفذ الخطوة التي هوا بها على انه 2 وعندما ينتقل إلى الخطوة ألاحقة تصبح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قيمته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 rtl="1"/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إما)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 -a)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معناه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غير قيمتك السابقة أولا تم نفذ الخطوة التي أنت بها </a:t>
            </a:r>
            <a:r>
              <a:rPr lang="ar-SA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لذلك </a:t>
            </a:r>
            <a:r>
              <a:rPr lang="ar-SA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نراه في جدول الأسبقيات مقدم على باقي العمليات في أسبقيته 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a=2;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item;</a:t>
            </a:r>
          </a:p>
          <a:p>
            <a:pPr marL="0" indent="0">
              <a:buNone/>
            </a:pPr>
            <a:r>
              <a:rPr lang="en-US" dirty="0"/>
              <a:t>  item=3+a-</a:t>
            </a:r>
            <a:r>
              <a:rPr lang="en-US" dirty="0" smtClean="0"/>
              <a:t>-;</a:t>
            </a:r>
            <a:endParaRPr lang="ar-SA" dirty="0" smtClean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/>
              <a:t>&lt;&lt;"</a:t>
            </a:r>
            <a:r>
              <a:rPr lang="en-US" dirty="0" err="1"/>
              <a:t>FirstTry</a:t>
            </a:r>
            <a:r>
              <a:rPr lang="en-US" dirty="0"/>
              <a:t>="&lt;&lt;  item  ;</a:t>
            </a:r>
          </a:p>
          <a:p>
            <a:pPr marL="0" indent="0">
              <a:buNone/>
            </a:pPr>
            <a:r>
              <a:rPr lang="en-US" dirty="0"/>
              <a:t>item=3+ a;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nSecondTry</a:t>
            </a:r>
            <a:r>
              <a:rPr lang="en-US" dirty="0"/>
              <a:t>="&lt;&lt;  item  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sz="2800" dirty="0">
                <a:solidFill>
                  <a:schemeClr val="tx1"/>
                </a:solidFill>
              </a:rPr>
              <a:t>اكتب برنامج بلغة </a:t>
            </a:r>
            <a:r>
              <a:rPr lang="en-US" sz="2800" dirty="0">
                <a:solidFill>
                  <a:schemeClr val="tx1"/>
                </a:solidFill>
              </a:rPr>
              <a:t>C++</a:t>
            </a:r>
            <a:r>
              <a:rPr lang="ar-SA" sz="2800" dirty="0">
                <a:solidFill>
                  <a:schemeClr val="tx1"/>
                </a:solidFill>
              </a:rPr>
              <a:t> يعرف متغييرين صحيحن علي ان يكون احد المتغيرات </a:t>
            </a:r>
            <a:r>
              <a:rPr lang="ar-SA" sz="2800" dirty="0" smtClean="0">
                <a:solidFill>
                  <a:schemeClr val="tx1"/>
                </a:solidFill>
              </a:rPr>
              <a:t>ينقص </a:t>
            </a:r>
            <a:r>
              <a:rPr lang="ar-SA" sz="2800" dirty="0">
                <a:solidFill>
                  <a:schemeClr val="tx1"/>
                </a:solidFill>
              </a:rPr>
              <a:t>بمقدار واحد اثناء تنفيذالبرنامج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6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a=2;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item;</a:t>
            </a:r>
          </a:p>
          <a:p>
            <a:pPr marL="0" indent="0">
              <a:buNone/>
            </a:pPr>
            <a:r>
              <a:rPr lang="en-US" dirty="0"/>
              <a:t>item=3+ --a;</a:t>
            </a:r>
          </a:p>
          <a:p>
            <a:pPr marL="0" indent="0">
              <a:buNone/>
            </a:pPr>
            <a:r>
              <a:rPr lang="en-US" dirty="0"/>
              <a:t>a--;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&lt;&lt;"first try="&lt;&lt;item;</a:t>
            </a:r>
          </a:p>
          <a:p>
            <a:pPr marL="0" indent="0">
              <a:buNone/>
            </a:pPr>
            <a:r>
              <a:rPr lang="en-US" dirty="0"/>
              <a:t>item=3+a;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nsecondTry</a:t>
            </a:r>
            <a:r>
              <a:rPr lang="en-US" dirty="0"/>
              <a:t>="&lt;&lt;item;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180</TotalTime>
  <Words>831</Words>
  <Application>Microsoft Office PowerPoint</Application>
  <PresentationFormat>On-screen Show (4:3)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Book Antiqua</vt:lpstr>
      <vt:lpstr>Calibri</vt:lpstr>
      <vt:lpstr>Times New Roman</vt:lpstr>
      <vt:lpstr>Wingdings</vt:lpstr>
      <vt:lpstr>Hardcover</vt:lpstr>
      <vt:lpstr>اساسيات البرمجة</vt:lpstr>
      <vt:lpstr>مؤثرات الزيادة والنقصان:</vt:lpstr>
      <vt:lpstr>PowerPoint Presentation</vt:lpstr>
      <vt:lpstr>PowerPoint Presentation</vt:lpstr>
      <vt:lpstr>اكتب برنامج بلغة C++ يعرف متغييرين صحيحن علي ان يكون احد المتغيرات يزيد بمقدار واحد اثناء تنفيذالبرنامج </vt:lpstr>
      <vt:lpstr>PowerPoint Presentation</vt:lpstr>
      <vt:lpstr>PowerPoint Presentation</vt:lpstr>
      <vt:lpstr>اكتب برنامج بلغة C++ يعرف متغييرين صحيحن علي ان يكون احد المتغيرات ينقص بمقدار واحد اثناء تنفيذالبرنامج </vt:lpstr>
      <vt:lpstr>PowerPoint Presentation</vt:lpstr>
      <vt:lpstr>- بعض دوال الإدخال  في مكتبة  &lt;conio.h&gt; </vt:lpstr>
      <vt:lpstr>- دوال الرياضية في مكتبة  &lt;math.h&gt;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اكتب برنامج بلغة C++  يطلب من المستخدم ادخال قمية صحيحه لزاوية  وايجاد دوال sin و cos  و tan   لتلك الزاويةوطباعة الناتج كل علي حده(سطر جديد)؟ </vt:lpstr>
    </vt:vector>
  </TitlesOfParts>
  <Company>Shamfuture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Shamfuture</dc:creator>
  <cp:lastModifiedBy>namarig</cp:lastModifiedBy>
  <cp:revision>41</cp:revision>
  <dcterms:created xsi:type="dcterms:W3CDTF">2021-02-24T18:00:32Z</dcterms:created>
  <dcterms:modified xsi:type="dcterms:W3CDTF">2022-03-01T06:51:07Z</dcterms:modified>
</cp:coreProperties>
</file>