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4.xml" ContentType="application/vnd.openxmlformats-officedocument.theme+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778" r:id="rId1"/>
    <p:sldMasterId id="2147483790" r:id="rId2"/>
  </p:sldMasterIdLst>
  <p:notesMasterIdLst>
    <p:notesMasterId r:id="rId3"/>
  </p:notesMasterIdLst>
  <p:sldIdLst>
    <p:sldId id="366" r:id="rId4"/>
    <p:sldId id="367" r:id="rId5"/>
    <p:sldId id="368" r:id="rId6"/>
    <p:sldId id="369" r:id="rId7"/>
    <p:sldId id="370" r:id="rId8"/>
    <p:sldId id="371" r:id="rId9"/>
    <p:sldId id="372" r:id="rId10"/>
    <p:sldId id="373" r:id="rId11"/>
  </p:sldIdLst>
  <p:sldSz type="screen4x3" cy="6858000" cx="9144000"/>
  <p:notesSz cx="6858000" cy="9144000"/>
  <p:defaultTex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restored" horzBarState="restored" preferSingleView="0">
    <p:restoredLeft sz="15620" autoAdjust="0"/>
    <p:restoredTop sz="99139" autoAdjust="0"/>
  </p:normalViewPr>
  <p:slideViewPr>
    <p:cSldViewPr showGuides="0" snapToGrid="1" snapToObjects="0">
      <p:cViewPr varScale="0">
        <p:scale>
          <a:sx n="50" d="100"/>
          <a:sy n="50" d="100"/>
        </p:scale>
        <p:origin x="-1872" y="-504"/>
      </p:cViewPr>
      <p:guideLst>
        <p:guide orient="horz" pos="216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69" name=""/>
        <p:cNvGrpSpPr/>
        <p:nvPr/>
      </p:nvGrpSpPr>
      <p:grpSpPr>
        <a:xfrm rot="0">
          <a:off x="0" y="0"/>
          <a:ext cx="0" cy="0"/>
          <a:chOff x="0" y="0"/>
          <a:chExt cx="0" cy="0"/>
        </a:xfrm>
      </p:grpSpPr>
      <p:sp>
        <p:nvSpPr>
          <p:cNvPr id="1048659" name="Rectangle 2"/>
          <p:cNvSpPr/>
          <p:nvPr>
            <p:ph type="hdr" sz="quarter" idx="0"/>
          </p:nvPr>
        </p:nvSpPr>
        <p:spPr>
          <a:xfrm rot="0">
            <a:off x="0" y="0"/>
            <a:ext cx="2971800" cy="457200"/>
          </a:xfrm>
          <a:prstGeom prst="rect"/>
          <a:noFill/>
          <a:ln>
            <a:noFill/>
          </a:ln>
        </p:spPr>
        <p:txBody>
          <a:bodyPr anchor="t" bIns="45720" lIns="91440" rIns="91440" tIns="45720" vert="horz"/>
          <a:p>
            <a:pPr algn="l" eaLnBrk="1" hangingPunct="1" latinLnBrk="1" lvl="0"/>
            <a:endParaRPr altLang="en-US" sz="1200" i="0" lang="en-US"/>
          </a:p>
        </p:txBody>
      </p:sp>
      <p:sp>
        <p:nvSpPr>
          <p:cNvPr id="1048660" name="Rectangle 3"/>
          <p:cNvSpPr/>
          <p:nvPr>
            <p:ph type="dt" sz="full" idx="1"/>
          </p:nvPr>
        </p:nvSpPr>
        <p:spPr>
          <a:xfrm rot="0">
            <a:off x="3884612" y="0"/>
            <a:ext cx="2971800" cy="457200"/>
          </a:xfrm>
          <a:prstGeom prst="rect"/>
          <a:noFill/>
          <a:ln>
            <a:noFill/>
          </a:ln>
        </p:spPr>
        <p:txBody>
          <a:bodyPr anchor="t" bIns="45720" lIns="91440" rIns="91440" tIns="45720" vert="horz"/>
          <a:p>
            <a:pPr eaLnBrk="1" hangingPunct="1" latinLnBrk="1" lvl="0"/>
            <a:endParaRPr altLang="en-US" sz="1200" i="0" lang="en-US"/>
          </a:p>
        </p:txBody>
      </p:sp>
      <p:sp>
        <p:nvSpPr>
          <p:cNvPr id="1048661" name="Rectangle 4"/>
          <p:cNvSpPr/>
          <p:nvPr>
            <p:ph type="sldImg" sz="full" idx="2"/>
          </p:nvPr>
        </p:nvSpPr>
        <p:spPr>
          <a:xfrm rot="0">
            <a:off x="1143000" y="685800"/>
            <a:ext cx="4572000" cy="3429000"/>
          </a:xfrm>
          <a:prstGeom prst="rect"/>
          <a:noFill/>
          <a:ln w="9525" cap="flat" cmpd="sng">
            <a:solidFill>
              <a:srgbClr val="000000">
                <a:alpha val="100000"/>
              </a:srgbClr>
            </a:solidFill>
            <a:prstDash val="solid"/>
            <a:round/>
          </a:ln>
        </p:spPr>
        <p:txBody>
          <a:bodyPr anchor="ctr" bIns="45720" lIns="91440" rIns="91440" tIns="45720" vert="horz"/>
          <a:p/>
        </p:txBody>
      </p:sp>
      <p:sp>
        <p:nvSpPr>
          <p:cNvPr id="1048662" name="Rectangle 5"/>
          <p:cNvSpPr/>
          <p:nvPr>
            <p:ph type="body" sz="quarter" idx="3"/>
          </p:nvPr>
        </p:nvSpPr>
        <p:spPr>
          <a:xfrm rot="0">
            <a:off x="685800" y="4343400"/>
            <a:ext cx="5486400" cy="4114800"/>
          </a:xfrm>
          <a:prstGeom prst="rect"/>
          <a:noFill/>
          <a:ln>
            <a:noFill/>
          </a:ln>
        </p:spPr>
        <p:txBody>
          <a:bodyPr anchor="t" bIns="45720" lIns="91440" rIns="91440" tIns="45720" vert="horz"/>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663" name="Rectangle 6"/>
          <p:cNvSpPr/>
          <p:nvPr>
            <p:ph type="ftr" sz="quarter" idx="4"/>
          </p:nvPr>
        </p:nvSpPr>
        <p:spPr>
          <a:xfrm rot="0">
            <a:off x="0" y="8685212"/>
            <a:ext cx="2971800" cy="457200"/>
          </a:xfrm>
          <a:prstGeom prst="rect"/>
          <a:noFill/>
          <a:ln>
            <a:noFill/>
          </a:ln>
        </p:spPr>
        <p:txBody>
          <a:bodyPr anchor="b" bIns="45720" lIns="91440" rIns="91440" tIns="45720" vert="horz"/>
          <a:p>
            <a:pPr algn="l" eaLnBrk="1" hangingPunct="1" latinLnBrk="1" lvl="0"/>
            <a:endParaRPr altLang="en-US" sz="1200" i="0" lang="en-US"/>
          </a:p>
        </p:txBody>
      </p:sp>
      <p:sp>
        <p:nvSpPr>
          <p:cNvPr id="1048664" name="Rectangle 7"/>
          <p:cNvSpPr/>
          <p:nvPr>
            <p:ph type="sldNum" sz="quarter" idx="5"/>
          </p:nvPr>
        </p:nvSpPr>
        <p:spPr>
          <a:xfrm rot="0">
            <a:off x="3884612" y="8685212"/>
            <a:ext cx="2971800" cy="457200"/>
          </a:xfrm>
          <a:prstGeom prst="rect"/>
          <a:noFill/>
          <a:ln>
            <a:noFill/>
          </a:ln>
        </p:spPr>
        <p:txBody>
          <a:bodyPr anchor="b" bIns="45720" lIns="91440" rIns="91440" tIns="45720" vert="horz"/>
          <a:p>
            <a:pPr eaLnBrk="1" hangingPunct="1" latinLnBrk="1" lvl="0"/>
            <a:fld id="{566ABCEB-ACFC-4714-9973-3DA970169C29}" type="slidenum">
              <a:rPr altLang="en-US" sz="1200" i="0" lang="ar-SA"/>
              <a:pPr eaLnBrk="1" hangingPunct="1" latinLnBrk="1" lvl="0"/>
            </a:fld>
            <a:endParaRPr altLang="en-US" sz="1200" i="0" lang="ar-SA"/>
          </a:p>
        </p:txBody>
      </p:sp>
    </p:spTree>
  </p:cSld>
  <p:clrMap accent1="dk1" accent2="dk1" accent3="dk1" accent4="dk1" accent5="dk1" accent6="dk1" bg1="dk1" bg2="dk1" tx1="dk1" tx2="dk1" hlink="dk1" folHlink="dk1"/>
  <p:notesStyle>
    <a:lvl1pPr algn="l" fontAlgn="base" indent="0" latinLnBrk="1" marL="0" rtl="0">
      <a:lnSpc>
        <a:spcPct val="100000"/>
      </a:lnSpc>
      <a:spcBef>
        <a:spcPct val="30000"/>
      </a:spcBef>
      <a:spcAft>
        <a:spcPct val="0"/>
      </a:spcAft>
      <a:buFontTx/>
      <a:buNone/>
      <a:defRPr baseline="0" b="0" sz="12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30000"/>
      </a:spcBef>
      <a:spcAft>
        <a:spcPct val="0"/>
      </a:spcAft>
      <a:buFontTx/>
      <a:buNone/>
      <a:defRPr baseline="0" b="0" sz="12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30000"/>
      </a:spcBef>
      <a:spcAft>
        <a:spcPct val="0"/>
      </a:spcAft>
      <a:buFontTx/>
      <a:buNone/>
      <a:defRPr baseline="0" b="0" sz="12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30000"/>
      </a:spcBef>
      <a:spcAft>
        <a:spcPct val="0"/>
      </a:spcAft>
      <a:buFontTx/>
      <a:buNone/>
      <a:defRPr baseline="0" b="0" sz="12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30000"/>
      </a:spcBef>
      <a:spcAft>
        <a:spcPct val="0"/>
      </a:spcAft>
      <a:buFontTx/>
      <a:buNone/>
      <a:defRPr baseline="0" b="0" sz="1200" i="0" u="none">
        <a:solidFill>
          <a:schemeClr val="dk1"/>
        </a:solidFill>
        <a:latin typeface="Arial" pitchFamily="34" charset="0"/>
        <a:ea typeface="Arial" pitchFamily="34" charset="0"/>
        <a:sym typeface="Arial" pitchFamily="34" charset="0"/>
      </a:defRPr>
    </a:lvl5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6" name=""/>
        <p:cNvGrpSpPr/>
        <p:nvPr/>
      </p:nvGrpSpPr>
      <p:grpSpPr>
        <a:xfrm>
          <a:off x="0" y="0"/>
          <a:ext cx="0" cy="0"/>
          <a:chOff x="0" y="0"/>
          <a:chExt cx="0" cy="0"/>
        </a:xfrm>
      </p:grpSpPr>
      <p:sp>
        <p:nvSpPr>
          <p:cNvPr id="1048607"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08" name="Subtitle 2"/>
          <p:cNvSpPr>
            <a:spLocks noGrp="1"/>
          </p:cNvSpPr>
          <p:nvPr>
            <p:ph type="subTitle" idx="1"/>
          </p:nvPr>
        </p:nvSpPr>
        <p:spPr>
          <a:xfrm>
            <a:off x="1371600" y="3886200"/>
            <a:ext cx="64008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smtClean="0"/>
              <a:t>Click to edit Master subtitle style</a:t>
            </a:r>
            <a:endParaRPr lang="en-US"/>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4" name=""/>
        <p:cNvGrpSpPr/>
        <p:nvPr/>
      </p:nvGrpSpPr>
      <p:grpSpPr>
        <a:xfrm>
          <a:off x="0" y="0"/>
          <a:ext cx="0" cy="0"/>
          <a:chOff x="0" y="0"/>
          <a:chExt cx="0" cy="0"/>
        </a:xfrm>
      </p:grpSpPr>
      <p:sp>
        <p:nvSpPr>
          <p:cNvPr id="1048628" name="Title 1"/>
          <p:cNvSpPr>
            <a:spLocks noGrp="1"/>
          </p:cNvSpPr>
          <p:nvPr>
            <p:ph type="title"/>
          </p:nvPr>
        </p:nvSpPr>
        <p:spPr/>
        <p:txBody>
          <a:bodyPr/>
          <a:p>
            <a:r>
              <a:rPr lang="en-US" smtClean="0"/>
              <a:t>Click to edit Master title style</a:t>
            </a:r>
            <a:endParaRPr lang="en-US"/>
          </a:p>
        </p:txBody>
      </p:sp>
      <p:sp>
        <p:nvSpPr>
          <p:cNvPr id="1048629"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5" name=""/>
        <p:cNvGrpSpPr/>
        <p:nvPr/>
      </p:nvGrpSpPr>
      <p:grpSpPr>
        <a:xfrm>
          <a:off x="0" y="0"/>
          <a:ext cx="0" cy="0"/>
          <a:chOff x="0" y="0"/>
          <a:chExt cx="0" cy="0"/>
        </a:xfrm>
      </p:grpSpPr>
      <p:sp>
        <p:nvSpPr>
          <p:cNvPr id="1048630" name="Vertical Title 1"/>
          <p:cNvSpPr>
            <a:spLocks noGrp="1"/>
          </p:cNvSpPr>
          <p:nvPr>
            <p:ph type="title" orient="vert"/>
          </p:nvPr>
        </p:nvSpPr>
        <p:spPr>
          <a:xfrm>
            <a:off x="6727825" y="228600"/>
            <a:ext cx="2038350" cy="5897563"/>
          </a:xfrm>
        </p:spPr>
        <p:txBody>
          <a:bodyPr vert="eaVert"/>
          <a:p>
            <a:r>
              <a:rPr lang="en-US" smtClean="0"/>
              <a:t>Click to edit Master title style</a:t>
            </a:r>
            <a:endParaRPr lang="en-US"/>
          </a:p>
        </p:txBody>
      </p:sp>
      <p:sp>
        <p:nvSpPr>
          <p:cNvPr id="1048631" name="Vertical Text Placeholder 2"/>
          <p:cNvSpPr>
            <a:spLocks noGrp="1"/>
          </p:cNvSpPr>
          <p:nvPr>
            <p:ph type="body" orient="vert" idx="1"/>
          </p:nvPr>
        </p:nvSpPr>
        <p:spPr>
          <a:xfrm>
            <a:off x="609600" y="228600"/>
            <a:ext cx="5965825" cy="5897563"/>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6" name=""/>
        <p:cNvGrpSpPr/>
        <p:nvPr/>
      </p:nvGrpSpPr>
      <p:grpSpPr>
        <a:xfrm>
          <a:off x="0" y="0"/>
          <a:ext cx="0" cy="0"/>
          <a:chOff x="0" y="0"/>
          <a:chExt cx="0" cy="0"/>
        </a:xfrm>
      </p:grpSpPr>
      <p:sp>
        <p:nvSpPr>
          <p:cNvPr id="1048632"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33" name="Subtitle 2"/>
          <p:cNvSpPr>
            <a:spLocks noGrp="1"/>
          </p:cNvSpPr>
          <p:nvPr>
            <p:ph type="subTitle" idx="1"/>
          </p:nvPr>
        </p:nvSpPr>
        <p:spPr>
          <a:xfrm>
            <a:off x="1371600" y="3886200"/>
            <a:ext cx="64008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smtClean="0"/>
              <a:t>Click to edit Master subtitle style</a:t>
            </a:r>
            <a:endParaRPr lang="en-US"/>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7" name=""/>
        <p:cNvGrpSpPr/>
        <p:nvPr/>
      </p:nvGrpSpPr>
      <p:grpSpPr>
        <a:xfrm>
          <a:off x="0" y="0"/>
          <a:ext cx="0" cy="0"/>
          <a:chOff x="0" y="0"/>
          <a:chExt cx="0" cy="0"/>
        </a:xfrm>
      </p:grpSpPr>
      <p:sp>
        <p:nvSpPr>
          <p:cNvPr id="1048634" name="Title 1"/>
          <p:cNvSpPr>
            <a:spLocks noGrp="1"/>
          </p:cNvSpPr>
          <p:nvPr>
            <p:ph type="title"/>
          </p:nvPr>
        </p:nvSpPr>
        <p:spPr/>
        <p:txBody>
          <a:bodyPr/>
          <a:p>
            <a:r>
              <a:rPr lang="en-US" smtClean="0"/>
              <a:t>Click to edit Master title style</a:t>
            </a:r>
            <a:endParaRPr lang="en-US"/>
          </a:p>
        </p:txBody>
      </p:sp>
      <p:sp>
        <p:nvSpPr>
          <p:cNvPr id="1048635"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8" name=""/>
        <p:cNvGrpSpPr/>
        <p:nvPr/>
      </p:nvGrpSpPr>
      <p:grpSpPr>
        <a:xfrm>
          <a:off x="0" y="0"/>
          <a:ext cx="0" cy="0"/>
          <a:chOff x="0" y="0"/>
          <a:chExt cx="0" cy="0"/>
        </a:xfrm>
      </p:grpSpPr>
      <p:sp>
        <p:nvSpPr>
          <p:cNvPr id="1048636"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37" name="Text Placeholder 2"/>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smtClean="0"/>
              <a:t>Click to edit Master text styles</a:t>
            </a:r>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9" name=""/>
        <p:cNvGrpSpPr/>
        <p:nvPr/>
      </p:nvGrpSpPr>
      <p:grpSpPr>
        <a:xfrm>
          <a:off x="0" y="0"/>
          <a:ext cx="0" cy="0"/>
          <a:chOff x="0" y="0"/>
          <a:chExt cx="0" cy="0"/>
        </a:xfrm>
      </p:grpSpPr>
      <p:sp>
        <p:nvSpPr>
          <p:cNvPr id="1048638" name="Title 1"/>
          <p:cNvSpPr>
            <a:spLocks noGrp="1"/>
          </p:cNvSpPr>
          <p:nvPr>
            <p:ph type="title"/>
          </p:nvPr>
        </p:nvSpPr>
        <p:spPr/>
        <p:txBody>
          <a:bodyPr/>
          <a:p>
            <a:r>
              <a:rPr lang="en-US" smtClean="0"/>
              <a:t>Click to edit Master title style</a:t>
            </a:r>
            <a:endParaRPr lang="en-US"/>
          </a:p>
        </p:txBody>
      </p:sp>
      <p:sp>
        <p:nvSpPr>
          <p:cNvPr id="1048639" name="Content Placeholder 2"/>
          <p:cNvSpPr>
            <a:spLocks noGrp="1"/>
          </p:cNvSpPr>
          <p:nvPr>
            <p:ph sz="half" idx="1"/>
          </p:nvPr>
        </p:nvSpPr>
        <p:spPr>
          <a:xfrm>
            <a:off x="612775" y="1600200"/>
            <a:ext cx="4000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0" name="Content Placeholder 3"/>
          <p:cNvSpPr>
            <a:spLocks noGrp="1"/>
          </p:cNvSpPr>
          <p:nvPr>
            <p:ph sz="half" idx="2"/>
          </p:nvPr>
        </p:nvSpPr>
        <p:spPr>
          <a:xfrm>
            <a:off x="4765675" y="1600200"/>
            <a:ext cx="4000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0" name=""/>
        <p:cNvGrpSpPr/>
        <p:nvPr/>
      </p:nvGrpSpPr>
      <p:grpSpPr>
        <a:xfrm>
          <a:off x="0" y="0"/>
          <a:ext cx="0" cy="0"/>
          <a:chOff x="0" y="0"/>
          <a:chExt cx="0" cy="0"/>
        </a:xfrm>
      </p:grpSpPr>
      <p:sp>
        <p:nvSpPr>
          <p:cNvPr id="1048641" name="Title 1"/>
          <p:cNvSpPr>
            <a:spLocks noGrp="1"/>
          </p:cNvSpPr>
          <p:nvPr>
            <p:ph type="title"/>
          </p:nvPr>
        </p:nvSpPr>
        <p:spPr>
          <a:xfrm>
            <a:off x="457200" y="274638"/>
            <a:ext cx="8229600" cy="1143000"/>
          </a:xfrm>
        </p:spPr>
        <p:txBody>
          <a:bodyPr/>
          <a:p>
            <a:r>
              <a:rPr lang="en-US" smtClean="0"/>
              <a:t>Click to edit Master title style</a:t>
            </a:r>
            <a:endParaRPr lang="en-US"/>
          </a:p>
        </p:txBody>
      </p:sp>
      <p:sp>
        <p:nvSpPr>
          <p:cNvPr id="1048642"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3"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4"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5"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1" name=""/>
        <p:cNvGrpSpPr/>
        <p:nvPr/>
      </p:nvGrpSpPr>
      <p:grpSpPr>
        <a:xfrm>
          <a:off x="0" y="0"/>
          <a:ext cx="0" cy="0"/>
          <a:chOff x="0" y="0"/>
          <a:chExt cx="0" cy="0"/>
        </a:xfrm>
      </p:grpSpPr>
      <p:sp>
        <p:nvSpPr>
          <p:cNvPr id="1048646" name="Title 1"/>
          <p:cNvSpPr>
            <a:spLocks noGrp="1"/>
          </p:cNvSpPr>
          <p:nvPr>
            <p:ph type="title"/>
          </p:nvPr>
        </p:nvSpPr>
        <p:spPr/>
        <p:txBody>
          <a:bodyPr/>
          <a:p>
            <a:r>
              <a:rPr lang="en-US" smtClean="0"/>
              <a:t>Click to edit Master title style</a:t>
            </a:r>
            <a:endParaRPr lang="en-US"/>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2" name=""/>
        <p:cNvGrpSpPr/>
        <p:nvPr/>
      </p:nvGrpSpPr>
      <p:grpSpPr>
        <a:xfrm>
          <a:off x="0" y="0"/>
          <a:ext cx="0" cy="0"/>
          <a:chOff x="0" y="0"/>
          <a:chExt cx="0" cy="0"/>
        </a:xfrm>
      </p:grpSpPr>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3" name=""/>
        <p:cNvGrpSpPr/>
        <p:nvPr/>
      </p:nvGrpSpPr>
      <p:grpSpPr>
        <a:xfrm>
          <a:off x="0" y="0"/>
          <a:ext cx="0" cy="0"/>
          <a:chOff x="0" y="0"/>
          <a:chExt cx="0" cy="0"/>
        </a:xfrm>
      </p:grpSpPr>
      <p:sp>
        <p:nvSpPr>
          <p:cNvPr id="1048647"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48"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9"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09" name="Title 1"/>
          <p:cNvSpPr>
            <a:spLocks noGrp="1"/>
          </p:cNvSpPr>
          <p:nvPr>
            <p:ph type="title"/>
          </p:nvPr>
        </p:nvSpPr>
        <p:spPr/>
        <p:txBody>
          <a:bodyPr/>
          <a:p>
            <a:r>
              <a:rPr lang="en-US" smtClean="0"/>
              <a:t>Click to edit Master title style</a:t>
            </a:r>
            <a:endParaRPr lang="en-US"/>
          </a:p>
        </p:txBody>
      </p:sp>
      <p:sp>
        <p:nvSpPr>
          <p:cNvPr id="1048610"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4" name=""/>
        <p:cNvGrpSpPr/>
        <p:nvPr/>
      </p:nvGrpSpPr>
      <p:grpSpPr>
        <a:xfrm>
          <a:off x="0" y="0"/>
          <a:ext cx="0" cy="0"/>
          <a:chOff x="0" y="0"/>
          <a:chExt cx="0" cy="0"/>
        </a:xfrm>
      </p:grpSpPr>
      <p:sp>
        <p:nvSpPr>
          <p:cNvPr id="1048650"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51" name="Picture Placeholder 2"/>
          <p:cNvSpPr>
            <a:spLocks noGrp="1"/>
          </p:cNvSpPr>
          <p:nvPr>
            <p:ph type="pic" idx="1"/>
          </p:nvPr>
        </p:nvSpPr>
        <p:spPr>
          <a:xfrm>
            <a:off x="1792288" y="612775"/>
            <a:ext cx="5486400" cy="4114800"/>
          </a:xfrm>
        </p:spPr>
        <p:txBody>
          <a:bodyPr anchor="t" anchorCtr="0" bIns="45720" compatLnSpc="1" lIns="91440" numCol="1" rIns="91440" tIns="45720" vert="horz" wrap="square">
            <a:prstTxWarp prst="textNoShape"/>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r" defTabSz="914400" eaLnBrk="0" fontAlgn="base" hangingPunct="0" indent="0" latinLnBrk="0" lvl="0" marL="0" marR="0" rtl="1">
              <a:lnSpc>
                <a:spcPct val="100000"/>
              </a:lnSpc>
              <a:spcBef>
                <a:spcPts val="700"/>
              </a:spcBef>
              <a:spcAft>
                <a:spcPct val="0"/>
              </a:spcAft>
              <a:buClr>
                <a:schemeClr val="accent2"/>
              </a:buClr>
              <a:buSzPct val="60000"/>
              <a:buFont typeface="Wingdings" pitchFamily="2" charset="2"/>
              <a:buNone/>
            </a:pPr>
            <a:endParaRPr baseline="0" b="0" cap="none" sz="3200" i="0" kern="0" kumimoji="0" lang="en-US" noProof="0" normalizeH="0" spc="0" strike="noStrike" u="none" smtClean="0">
              <a:ln>
                <a:noFill/>
              </a:ln>
              <a:solidFill>
                <a:schemeClr val="tx1"/>
              </a:solidFill>
              <a:effectLst/>
              <a:uLnTx/>
              <a:uFillTx/>
              <a:latin typeface="+mn-lt"/>
              <a:ea typeface="+mn-ea"/>
              <a:cs typeface="+mn-cs"/>
            </a:endParaRPr>
          </a:p>
        </p:txBody>
      </p:sp>
      <p:sp>
        <p:nvSpPr>
          <p:cNvPr id="1048652"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5" name=""/>
        <p:cNvGrpSpPr/>
        <p:nvPr/>
      </p:nvGrpSpPr>
      <p:grpSpPr>
        <a:xfrm>
          <a:off x="0" y="0"/>
          <a:ext cx="0" cy="0"/>
          <a:chOff x="0" y="0"/>
          <a:chExt cx="0" cy="0"/>
        </a:xfrm>
      </p:grpSpPr>
      <p:sp>
        <p:nvSpPr>
          <p:cNvPr id="1048653" name="Title 1"/>
          <p:cNvSpPr>
            <a:spLocks noGrp="1"/>
          </p:cNvSpPr>
          <p:nvPr>
            <p:ph type="title"/>
          </p:nvPr>
        </p:nvSpPr>
        <p:spPr/>
        <p:txBody>
          <a:bodyPr/>
          <a:p>
            <a:r>
              <a:rPr lang="en-US" smtClean="0"/>
              <a:t>Click to edit Master title style</a:t>
            </a:r>
            <a:endParaRPr lang="en-US"/>
          </a:p>
        </p:txBody>
      </p:sp>
      <p:sp>
        <p:nvSpPr>
          <p:cNvPr id="1048654"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6" name=""/>
        <p:cNvGrpSpPr/>
        <p:nvPr/>
      </p:nvGrpSpPr>
      <p:grpSpPr>
        <a:xfrm>
          <a:off x="0" y="0"/>
          <a:ext cx="0" cy="0"/>
          <a:chOff x="0" y="0"/>
          <a:chExt cx="0" cy="0"/>
        </a:xfrm>
      </p:grpSpPr>
      <p:sp>
        <p:nvSpPr>
          <p:cNvPr id="1048655" name="Vertical Title 1"/>
          <p:cNvSpPr>
            <a:spLocks noGrp="1"/>
          </p:cNvSpPr>
          <p:nvPr>
            <p:ph type="title" orient="vert"/>
          </p:nvPr>
        </p:nvSpPr>
        <p:spPr>
          <a:xfrm>
            <a:off x="6727825" y="228600"/>
            <a:ext cx="2038350" cy="5897563"/>
          </a:xfrm>
        </p:spPr>
        <p:txBody>
          <a:bodyPr vert="eaVert"/>
          <a:p>
            <a:r>
              <a:rPr lang="en-US" smtClean="0"/>
              <a:t>Click to edit Master title style</a:t>
            </a:r>
            <a:endParaRPr lang="en-US"/>
          </a:p>
        </p:txBody>
      </p:sp>
      <p:sp>
        <p:nvSpPr>
          <p:cNvPr id="1048656" name="Vertical Text Placeholder 2"/>
          <p:cNvSpPr>
            <a:spLocks noGrp="1"/>
          </p:cNvSpPr>
          <p:nvPr>
            <p:ph type="body" orient="vert" idx="1"/>
          </p:nvPr>
        </p:nvSpPr>
        <p:spPr>
          <a:xfrm>
            <a:off x="609600" y="228600"/>
            <a:ext cx="5965825" cy="5897563"/>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objOnly">
  <p:cSld name="Content">
    <p:spTree>
      <p:nvGrpSpPr>
        <p:cNvPr id="39" name=""/>
        <p:cNvGrpSpPr/>
        <p:nvPr/>
      </p:nvGrpSpPr>
      <p:grpSpPr>
        <a:xfrm>
          <a:off x="0" y="0"/>
          <a:ext cx="0" cy="0"/>
          <a:chOff x="0" y="0"/>
          <a:chExt cx="0" cy="0"/>
        </a:xfrm>
      </p:grpSpPr>
      <p:sp>
        <p:nvSpPr>
          <p:cNvPr id="1048598" name="Content Placeholder 1"/>
          <p:cNvSpPr>
            <a:spLocks noGrp="1"/>
          </p:cNvSpPr>
          <p:nvPr>
            <p:ph/>
          </p:nvPr>
        </p:nvSpPr>
        <p:spPr>
          <a:xfrm>
            <a:off x="609600" y="228600"/>
            <a:ext cx="8156575" cy="5897563"/>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tbl">
  <p:cSld name="Title and Table">
    <p:spTree>
      <p:nvGrpSpPr>
        <p:cNvPr id="67" name=""/>
        <p:cNvGrpSpPr/>
        <p:nvPr/>
      </p:nvGrpSpPr>
      <p:grpSpPr>
        <a:xfrm>
          <a:off x="0" y="0"/>
          <a:ext cx="0" cy="0"/>
          <a:chOff x="0" y="0"/>
          <a:chExt cx="0" cy="0"/>
        </a:xfrm>
      </p:grpSpPr>
      <p:sp>
        <p:nvSpPr>
          <p:cNvPr id="1048657" name="Title 1"/>
          <p:cNvSpPr>
            <a:spLocks noGrp="1"/>
          </p:cNvSpPr>
          <p:nvPr>
            <p:ph type="title"/>
          </p:nvPr>
        </p:nvSpPr>
        <p:spPr>
          <a:xfrm>
            <a:off x="609600" y="228600"/>
            <a:ext cx="8153400" cy="990600"/>
          </a:xfrm>
        </p:spPr>
        <p:txBody>
          <a:bodyPr/>
          <a:p>
            <a:r>
              <a:rPr lang="en-US" smtClean="0"/>
              <a:t>Click to edit Master title style</a:t>
            </a:r>
            <a:endParaRPr lang="en-US"/>
          </a:p>
        </p:txBody>
      </p:sp>
      <p:sp>
        <p:nvSpPr>
          <p:cNvPr id="1048658" name="Table Placeholder 2"/>
          <p:cNvSpPr>
            <a:spLocks noGrp="1"/>
          </p:cNvSpPr>
          <p:nvPr>
            <p:ph type="tbl" idx="1"/>
          </p:nvPr>
        </p:nvSpPr>
        <p:spPr>
          <a:xfrm>
            <a:off x="612775" y="1600200"/>
            <a:ext cx="8153400" cy="4525963"/>
          </a:xfrm>
        </p:spPr>
        <p:txBody>
          <a:bodyPr anchor="t" anchorCtr="0" bIns="45720" compatLnSpc="1" lIns="91440" numCol="1" rIns="91440" tIns="45720" vert="horz" wrap="square">
            <a:prstTxWarp prst="textNoShape"/>
          </a:bodyPr>
          <a:p>
            <a:pPr algn="r" defTabSz="914400" eaLnBrk="0" fontAlgn="base" hangingPunct="0" indent="-319088" latinLnBrk="0" lvl="0" marL="319088" marR="0" rtl="1">
              <a:lnSpc>
                <a:spcPct val="100000"/>
              </a:lnSpc>
              <a:spcBef>
                <a:spcPts val="700"/>
              </a:spcBef>
              <a:spcAft>
                <a:spcPct val="0"/>
              </a:spcAft>
              <a:buClr>
                <a:schemeClr val="accent2"/>
              </a:buClr>
              <a:buSzPct val="60000"/>
              <a:buFont typeface="Wingdings" pitchFamily="2" charset="2"/>
              <a:buChar char=""/>
            </a:pPr>
            <a:endParaRPr baseline="0" b="0" cap="none" sz="2900" i="0" kern="0" kumimoji="0" lang="en-US" noProof="0" normalizeH="0" spc="0" strike="noStrike" u="none" smtClean="0">
              <a:ln>
                <a:noFill/>
              </a:ln>
              <a:solidFill>
                <a:schemeClr val="tx1"/>
              </a:solidFill>
              <a:effectLst/>
              <a:uLnTx/>
              <a:uFillTx/>
              <a:latin typeface="+mn-lt"/>
              <a:ea typeface="+mn-ea"/>
              <a:cs typeface="+mn-cs"/>
            </a:endParaRPr>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8" name=""/>
        <p:cNvGrpSpPr/>
        <p:nvPr/>
      </p:nvGrpSpPr>
      <p:grpSpPr>
        <a:xfrm>
          <a:off x="0" y="0"/>
          <a:ext cx="0" cy="0"/>
          <a:chOff x="0" y="0"/>
          <a:chExt cx="0" cy="0"/>
        </a:xfrm>
      </p:grpSpPr>
      <p:sp>
        <p:nvSpPr>
          <p:cNvPr id="1048611"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12" name="Text Placeholder 2"/>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smtClean="0"/>
              <a:t>Click to edit Master text styles</a:t>
            </a:r>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9" name=""/>
        <p:cNvGrpSpPr/>
        <p:nvPr/>
      </p:nvGrpSpPr>
      <p:grpSpPr>
        <a:xfrm>
          <a:off x="0" y="0"/>
          <a:ext cx="0" cy="0"/>
          <a:chOff x="0" y="0"/>
          <a:chExt cx="0" cy="0"/>
        </a:xfrm>
      </p:grpSpPr>
      <p:sp>
        <p:nvSpPr>
          <p:cNvPr id="1048613" name="Title 1"/>
          <p:cNvSpPr>
            <a:spLocks noGrp="1"/>
          </p:cNvSpPr>
          <p:nvPr>
            <p:ph type="title"/>
          </p:nvPr>
        </p:nvSpPr>
        <p:spPr/>
        <p:txBody>
          <a:bodyPr/>
          <a:p>
            <a:r>
              <a:rPr lang="en-US" smtClean="0"/>
              <a:t>Click to edit Master title style</a:t>
            </a:r>
            <a:endParaRPr lang="en-US"/>
          </a:p>
        </p:txBody>
      </p:sp>
      <p:sp>
        <p:nvSpPr>
          <p:cNvPr id="1048614" name="Content Placeholder 2"/>
          <p:cNvSpPr>
            <a:spLocks noGrp="1"/>
          </p:cNvSpPr>
          <p:nvPr>
            <p:ph sz="half" idx="1"/>
          </p:nvPr>
        </p:nvSpPr>
        <p:spPr>
          <a:xfrm>
            <a:off x="612775" y="1600200"/>
            <a:ext cx="4000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15" name="Content Placeholder 3"/>
          <p:cNvSpPr>
            <a:spLocks noGrp="1"/>
          </p:cNvSpPr>
          <p:nvPr>
            <p:ph sz="half" idx="2"/>
          </p:nvPr>
        </p:nvSpPr>
        <p:spPr>
          <a:xfrm>
            <a:off x="4765675" y="1600200"/>
            <a:ext cx="4000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0" name=""/>
        <p:cNvGrpSpPr/>
        <p:nvPr/>
      </p:nvGrpSpPr>
      <p:grpSpPr>
        <a:xfrm>
          <a:off x="0" y="0"/>
          <a:ext cx="0" cy="0"/>
          <a:chOff x="0" y="0"/>
          <a:chExt cx="0" cy="0"/>
        </a:xfrm>
      </p:grpSpPr>
      <p:sp>
        <p:nvSpPr>
          <p:cNvPr id="1048616" name="Title 1"/>
          <p:cNvSpPr>
            <a:spLocks noGrp="1"/>
          </p:cNvSpPr>
          <p:nvPr>
            <p:ph type="title"/>
          </p:nvPr>
        </p:nvSpPr>
        <p:spPr>
          <a:xfrm>
            <a:off x="457200" y="274638"/>
            <a:ext cx="8229600" cy="1143000"/>
          </a:xfrm>
        </p:spPr>
        <p:txBody>
          <a:bodyPr/>
          <a:p>
            <a:r>
              <a:rPr lang="en-US" smtClean="0"/>
              <a:t>Click to edit Master title style</a:t>
            </a:r>
            <a:endParaRPr lang="en-US"/>
          </a:p>
        </p:txBody>
      </p:sp>
      <p:sp>
        <p:nvSpPr>
          <p:cNvPr id="1048617"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18"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19"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20"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1" name=""/>
        <p:cNvGrpSpPr/>
        <p:nvPr/>
      </p:nvGrpSpPr>
      <p:grpSpPr>
        <a:xfrm>
          <a:off x="0" y="0"/>
          <a:ext cx="0" cy="0"/>
          <a:chOff x="0" y="0"/>
          <a:chExt cx="0" cy="0"/>
        </a:xfrm>
      </p:grpSpPr>
      <p:sp>
        <p:nvSpPr>
          <p:cNvPr id="1048621" name="Title 1"/>
          <p:cNvSpPr>
            <a:spLocks noGrp="1"/>
          </p:cNvSpPr>
          <p:nvPr>
            <p:ph type="title"/>
          </p:nvPr>
        </p:nvSpPr>
        <p:spPr/>
        <p:txBody>
          <a:bodyPr/>
          <a:p>
            <a:r>
              <a:rPr lang="en-US" smtClean="0"/>
              <a:t>Click to edit Master title style</a:t>
            </a:r>
            <a:endParaRPr lang="en-US"/>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6" name=""/>
        <p:cNvGrpSpPr/>
        <p:nvPr/>
      </p:nvGrpSpPr>
      <p:grpSpPr>
        <a:xfrm>
          <a:off x="0" y="0"/>
          <a:ext cx="0" cy="0"/>
          <a:chOff x="0" y="0"/>
          <a:chExt cx="0" cy="0"/>
        </a:xfrm>
      </p:grpSpPr>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22"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2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4"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3" name=""/>
        <p:cNvGrpSpPr/>
        <p:nvPr/>
      </p:nvGrpSpPr>
      <p:grpSpPr>
        <a:xfrm>
          <a:off x="0" y="0"/>
          <a:ext cx="0" cy="0"/>
          <a:chOff x="0" y="0"/>
          <a:chExt cx="0" cy="0"/>
        </a:xfrm>
      </p:grpSpPr>
      <p:sp>
        <p:nvSpPr>
          <p:cNvPr id="1048625"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26" name="Picture Placeholder 2"/>
          <p:cNvSpPr>
            <a:spLocks noGrp="1"/>
          </p:cNvSpPr>
          <p:nvPr>
            <p:ph type="pic" idx="1"/>
          </p:nvPr>
        </p:nvSpPr>
        <p:spPr>
          <a:xfrm>
            <a:off x="1792288" y="612775"/>
            <a:ext cx="5486400" cy="4114800"/>
          </a:xfrm>
        </p:spPr>
        <p:txBody>
          <a:bodyPr anchor="t" anchorCtr="0" bIns="45720" compatLnSpc="1" lIns="91440" numCol="1" rIns="91440" tIns="45720" vert="horz" wrap="square">
            <a:prstTxWarp prst="textNoShape"/>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r" defTabSz="914400" eaLnBrk="0" fontAlgn="base" hangingPunct="0" indent="0" latinLnBrk="0" lvl="0" marL="0" marR="0" rtl="1">
              <a:lnSpc>
                <a:spcPct val="100000"/>
              </a:lnSpc>
              <a:spcBef>
                <a:spcPts val="700"/>
              </a:spcBef>
              <a:spcAft>
                <a:spcPct val="0"/>
              </a:spcAft>
              <a:buClr>
                <a:schemeClr val="accent2"/>
              </a:buClr>
              <a:buSzPct val="60000"/>
              <a:buFont typeface="Wingdings" pitchFamily="2" charset="2"/>
              <a:buNone/>
            </a:pPr>
            <a:endParaRPr baseline="0" b="0" cap="none" sz="3200" i="0" kern="0" kumimoji="0" lang="en-US" noProof="0" normalizeH="0" spc="0" strike="noStrike" u="none" smtClean="0">
              <a:ln>
                <a:noFill/>
              </a:ln>
              <a:solidFill>
                <a:schemeClr val="tx1"/>
              </a:solidFill>
              <a:effectLst/>
              <a:uLnTx/>
              <a:uFillTx/>
              <a:latin typeface="+mn-lt"/>
              <a:ea typeface="+mn-ea"/>
              <a:cs typeface="+mn-cs"/>
            </a:endParaRPr>
          </a:p>
        </p:txBody>
      </p:sp>
      <p:sp>
        <p:nvSpPr>
          <p:cNvPr id="1048627"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chemeClr val="dk2"/>
        </a:solidFill>
      </p:bgPr>
    </p:bg>
    <p:spTree>
      <p:nvGrpSpPr>
        <p:cNvPr id="34" name=""/>
        <p:cNvGrpSpPr/>
        <p:nvPr/>
      </p:nvGrpSpPr>
      <p:grpSpPr>
        <a:xfrm rot="0">
          <a:off x="0" y="0"/>
          <a:ext cx="0" cy="0"/>
          <a:chOff x="0" y="0"/>
          <a:chExt cx="0" cy="0"/>
        </a:xfrm>
      </p:grpSpPr>
      <p:sp>
        <p:nvSpPr>
          <p:cNvPr id="1048576" name="مستطيل 9"/>
          <p:cNvSpPr/>
          <p:nvPr/>
        </p:nvSpPr>
        <p:spPr bwMode="white">
          <a:xfrm rot="0">
            <a:off x="0" y="5970587"/>
            <a:ext cx="9144000" cy="887412"/>
          </a:xfrm>
          <a:prstGeom prst="rect"/>
          <a:solidFill>
            <a:srgbClr val="FFFFFF"/>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i="0" lang="en-US">
              <a:solidFill>
                <a:srgbClr val="FFFFFF"/>
              </a:solidFill>
              <a:latin typeface="Tw Cen MT" pitchFamily="34" charset="0"/>
            </a:endParaRPr>
          </a:p>
        </p:txBody>
      </p:sp>
      <p:sp>
        <p:nvSpPr>
          <p:cNvPr id="1048577" name="مستطيل 10"/>
          <p:cNvSpPr/>
          <p:nvPr/>
        </p:nvSpPr>
        <p:spPr>
          <a:xfrm rot="0">
            <a:off x="-9525" y="6053137"/>
            <a:ext cx="2249487" cy="712787"/>
          </a:xfrm>
          <a:prstGeom prst="rect"/>
          <a:solidFill>
            <a:schemeClr val="accent2"/>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i="0" lang="en-US">
              <a:solidFill>
                <a:srgbClr val="FFFFFF"/>
              </a:solidFill>
              <a:latin typeface="Tw Cen MT" pitchFamily="34" charset="0"/>
            </a:endParaRPr>
          </a:p>
        </p:txBody>
      </p:sp>
      <p:sp>
        <p:nvSpPr>
          <p:cNvPr id="1048578" name="مستطيل 11"/>
          <p:cNvSpPr/>
          <p:nvPr/>
        </p:nvSpPr>
        <p:spPr>
          <a:xfrm rot="0">
            <a:off x="2359025" y="6043612"/>
            <a:ext cx="6784975" cy="714375"/>
          </a:xfrm>
          <a:prstGeom prst="rect"/>
          <a:solidFill>
            <a:schemeClr val="accent1"/>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i="0" lang="en-US">
              <a:solidFill>
                <a:srgbClr val="FFFFFF"/>
              </a:solidFill>
              <a:latin typeface="Tw Cen MT" pitchFamily="34" charset="0"/>
            </a:endParaRPr>
          </a:p>
        </p:txBody>
      </p:sp>
      <p:sp>
        <p:nvSpPr>
          <p:cNvPr id="1048579" name="عنصر نائب للعنوان 21"/>
          <p:cNvSpPr/>
          <p:nvPr>
            <p:ph type="title" sz="full" idx="0"/>
          </p:nvPr>
        </p:nvSpPr>
        <p:spPr>
          <a:xfrm rot="0">
            <a:off x="609600" y="228600"/>
            <a:ext cx="8153400" cy="990600"/>
          </a:xfrm>
          <a:prstGeom prst="rect"/>
          <a:noFill/>
          <a:ln>
            <a:noFill/>
          </a:ln>
        </p:spPr>
        <p:txBody>
          <a:bodyPr anchor="ctr" bIns="45720" lIns="91440" rIns="91440" tIns="45720" vert="horz"/>
          <a:p>
            <a:pPr lvl="0"/>
            <a:r>
              <a:rPr altLang="en-US" lang="ar-SA"/>
              <a:t>انقر لتحرير نمط العنوان الرئيسي</a:t>
            </a:r>
          </a:p>
        </p:txBody>
      </p:sp>
      <p:sp>
        <p:nvSpPr>
          <p:cNvPr id="1048580" name="عنصر نائب للنص 12"/>
          <p:cNvSpPr/>
          <p:nvPr>
            <p:ph type="body" sz="full" idx="1"/>
          </p:nvPr>
        </p:nvSpPr>
        <p:spPr>
          <a:xfrm rot="0">
            <a:off x="612775" y="1600200"/>
            <a:ext cx="8153400" cy="4525962"/>
          </a:xfrm>
          <a:prstGeom prst="rect"/>
          <a:noFill/>
          <a:ln>
            <a:noFill/>
          </a:ln>
        </p:spPr>
        <p:txBody>
          <a:bodyPr anchor="t" bIns="45720" lIns="91440" rIns="91440" tIns="45720" vert="horz"/>
          <a:p>
            <a:pPr lvl="0"/>
            <a:r>
              <a:rPr altLang="en-US" lang="ar-SA"/>
              <a:t>انقر لتحرير أنماط النص الرئيسي</a:t>
            </a:r>
          </a:p>
          <a:p>
            <a:pPr lvl="1"/>
            <a:r>
              <a:rPr altLang="en-US" lang="ar-SA"/>
              <a:t>المستوى الثاني</a:t>
            </a:r>
          </a:p>
          <a:p>
            <a:pPr lvl="2"/>
            <a:r>
              <a:rPr altLang="en-US" lang="ar-SA"/>
              <a:t>المستوى الثالث</a:t>
            </a:r>
          </a:p>
          <a:p>
            <a:pPr lvl="3"/>
            <a:r>
              <a:rPr altLang="en-US" lang="ar-SA"/>
              <a:t>المستوى الرابع</a:t>
            </a:r>
          </a:p>
          <a:p>
            <a:pPr lvl="4"/>
            <a:r>
              <a:rPr altLang="en-US" lang="ar-SA"/>
              <a:t>المستوى الخامس</a:t>
            </a:r>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Tree>
  </p:cSld>
  <p:clrMap accent1="accent1" accent2="accent2" accent3="accent3" accent4="accent4" accent5="accent5" accent6="accent6" bg1="lt1" bg2="dk2" tx1="dk1" tx2="lt2"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hf dt="0" ftr="1" hdr="0" sldNum="0"/>
  <p:txStyles>
    <p:titleStyle>
      <a:lvl1pPr algn="l" eaLnBrk="0" fontAlgn="base" hangingPunct="0" rtl="1">
        <a:spcBef>
          <a:spcPct val="0"/>
        </a:spcBef>
        <a:spcAft>
          <a:spcPct val="0"/>
        </a:spcAft>
        <a:defRPr sz="4400">
          <a:solidFill>
            <a:schemeClr val="tx2"/>
          </a:solidFill>
          <a:latin typeface="+mj-lt"/>
          <a:ea typeface="+mj-ea"/>
          <a:cs typeface="+mj-cs"/>
        </a:defRPr>
      </a:lvl1pPr>
      <a:lvl2pPr algn="l" eaLnBrk="0" fontAlgn="base" hangingPunct="0" rtl="1">
        <a:spcBef>
          <a:spcPct val="0"/>
        </a:spcBef>
        <a:spcAft>
          <a:spcPct val="0"/>
        </a:spcAft>
        <a:defRPr sz="4400">
          <a:solidFill>
            <a:schemeClr val="tx2"/>
          </a:solidFill>
          <a:latin typeface="Tw Cen MT" pitchFamily="34" charset="0"/>
          <a:cs typeface="Arial" charset="0"/>
        </a:defRPr>
      </a:lvl2pPr>
      <a:lvl3pPr algn="l" eaLnBrk="0" fontAlgn="base" hangingPunct="0" rtl="1">
        <a:spcBef>
          <a:spcPct val="0"/>
        </a:spcBef>
        <a:spcAft>
          <a:spcPct val="0"/>
        </a:spcAft>
        <a:defRPr sz="4400">
          <a:solidFill>
            <a:schemeClr val="tx2"/>
          </a:solidFill>
          <a:latin typeface="Tw Cen MT" pitchFamily="34" charset="0"/>
          <a:cs typeface="Arial" charset="0"/>
        </a:defRPr>
      </a:lvl3pPr>
      <a:lvl4pPr algn="l" eaLnBrk="0" fontAlgn="base" hangingPunct="0" rtl="1">
        <a:spcBef>
          <a:spcPct val="0"/>
        </a:spcBef>
        <a:spcAft>
          <a:spcPct val="0"/>
        </a:spcAft>
        <a:defRPr sz="4400">
          <a:solidFill>
            <a:schemeClr val="tx2"/>
          </a:solidFill>
          <a:latin typeface="Tw Cen MT" pitchFamily="34" charset="0"/>
          <a:cs typeface="Arial" charset="0"/>
        </a:defRPr>
      </a:lvl4pPr>
      <a:lvl5pPr algn="l" eaLnBrk="0" fontAlgn="base" hangingPunct="0" rtl="1">
        <a:spcBef>
          <a:spcPct val="0"/>
        </a:spcBef>
        <a:spcAft>
          <a:spcPct val="0"/>
        </a:spcAft>
        <a:defRPr sz="4400">
          <a:solidFill>
            <a:schemeClr val="tx2"/>
          </a:solidFill>
          <a:latin typeface="Tw Cen MT" pitchFamily="34" charset="0"/>
          <a:cs typeface="Arial" charset="0"/>
        </a:defRPr>
      </a:lvl5pPr>
      <a:lvl6pPr algn="l" fontAlgn="base" marL="457200" rtl="1">
        <a:spcBef>
          <a:spcPct val="0"/>
        </a:spcBef>
        <a:spcAft>
          <a:spcPct val="0"/>
        </a:spcAft>
        <a:defRPr sz="4400">
          <a:solidFill>
            <a:schemeClr val="tx2"/>
          </a:solidFill>
          <a:latin typeface="Tw Cen MT" pitchFamily="34" charset="0"/>
          <a:cs typeface="Arial" charset="0"/>
        </a:defRPr>
      </a:lvl6pPr>
      <a:lvl7pPr algn="l" fontAlgn="base" marL="914400" rtl="1">
        <a:spcBef>
          <a:spcPct val="0"/>
        </a:spcBef>
        <a:spcAft>
          <a:spcPct val="0"/>
        </a:spcAft>
        <a:defRPr sz="4400">
          <a:solidFill>
            <a:schemeClr val="tx2"/>
          </a:solidFill>
          <a:latin typeface="Tw Cen MT" pitchFamily="34" charset="0"/>
          <a:cs typeface="Arial" charset="0"/>
        </a:defRPr>
      </a:lvl7pPr>
      <a:lvl8pPr algn="l" fontAlgn="base" marL="1371600" rtl="1">
        <a:spcBef>
          <a:spcPct val="0"/>
        </a:spcBef>
        <a:spcAft>
          <a:spcPct val="0"/>
        </a:spcAft>
        <a:defRPr sz="4400">
          <a:solidFill>
            <a:schemeClr val="tx2"/>
          </a:solidFill>
          <a:latin typeface="Tw Cen MT" pitchFamily="34" charset="0"/>
          <a:cs typeface="Arial" charset="0"/>
        </a:defRPr>
      </a:lvl8pPr>
      <a:lvl9pPr algn="l" fontAlgn="base" marL="1828800" rtl="1">
        <a:spcBef>
          <a:spcPct val="0"/>
        </a:spcBef>
        <a:spcAft>
          <a:spcPct val="0"/>
        </a:spcAft>
        <a:defRPr sz="4400">
          <a:solidFill>
            <a:schemeClr val="tx2"/>
          </a:solidFill>
          <a:latin typeface="Tw Cen MT" pitchFamily="34" charset="0"/>
          <a:cs typeface="Arial" charset="0"/>
        </a:defRPr>
      </a:lvl9pPr>
    </p:titleStyle>
    <p:bodyStyle>
      <a:lvl1pPr algn="r" eaLnBrk="0" fontAlgn="base" hangingPunct="0" indent="-319088" marL="319088" rtl="1">
        <a:spcBef>
          <a:spcPts val="700"/>
        </a:spcBef>
        <a:spcAft>
          <a:spcPct val="0"/>
        </a:spcAft>
        <a:buClr>
          <a:schemeClr val="accent2"/>
        </a:buClr>
        <a:buSzPct val="60000"/>
        <a:buFont typeface="Wingdings" pitchFamily="2" charset="2"/>
        <a:buChar char=""/>
        <a:defRPr sz="2900">
          <a:solidFill>
            <a:schemeClr val="tx1"/>
          </a:solidFill>
          <a:latin typeface="+mn-lt"/>
          <a:ea typeface="+mn-ea"/>
          <a:cs typeface="+mn-cs"/>
        </a:defRPr>
      </a:lvl1pPr>
      <a:lvl2pPr algn="r" eaLnBrk="0" fontAlgn="base" hangingPunct="0" indent="-273050" marL="639763" rtl="1">
        <a:spcBef>
          <a:spcPts val="550"/>
        </a:spcBef>
        <a:spcAft>
          <a:spcPct val="0"/>
        </a:spcAft>
        <a:buClr>
          <a:schemeClr val="accent1"/>
        </a:buClr>
        <a:buSzPct val="70000"/>
        <a:buFont typeface="Wingdings 2" pitchFamily="18" charset="2"/>
        <a:buChar char=""/>
        <a:defRPr sz="2600">
          <a:solidFill>
            <a:schemeClr val="tx1"/>
          </a:solidFill>
          <a:latin typeface="+mn-lt"/>
          <a:cs typeface="+mn-cs"/>
        </a:defRPr>
      </a:lvl2pPr>
      <a:lvl3pPr algn="r" eaLnBrk="0" fontAlgn="base" hangingPunct="0" indent="-228600" marL="914400" rtl="1">
        <a:spcBef>
          <a:spcPts val="500"/>
        </a:spcBef>
        <a:spcAft>
          <a:spcPct val="0"/>
        </a:spcAft>
        <a:buClr>
          <a:schemeClr val="accent2"/>
        </a:buClr>
        <a:buSzPct val="75000"/>
        <a:buFont typeface="Wingdings" pitchFamily="2" charset="2"/>
        <a:buChar char=""/>
        <a:defRPr sz="2300">
          <a:solidFill>
            <a:schemeClr val="tx1"/>
          </a:solidFill>
          <a:latin typeface="+mn-lt"/>
          <a:cs typeface="+mn-cs"/>
        </a:defRPr>
      </a:lvl3pPr>
      <a:lvl4pPr algn="r" eaLnBrk="0" fontAlgn="base" hangingPunct="0" indent="-228600" marL="1371600" rtl="1">
        <a:spcBef>
          <a:spcPts val="400"/>
        </a:spcBef>
        <a:spcAft>
          <a:spcPct val="0"/>
        </a:spcAft>
        <a:buClr>
          <a:srgbClr val="A5AB81"/>
        </a:buClr>
        <a:buSzPct val="75000"/>
        <a:buFont typeface="Wingdings" pitchFamily="2" charset="2"/>
        <a:buChar char=""/>
        <a:defRPr sz="2000">
          <a:solidFill>
            <a:schemeClr val="tx1"/>
          </a:solidFill>
          <a:latin typeface="+mn-lt"/>
          <a:cs typeface="+mn-cs"/>
        </a:defRPr>
      </a:lvl4pPr>
      <a:lvl5pPr algn="r" eaLnBrk="0" fontAlgn="base" hangingPunct="0" indent="-228600" marL="18288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5pPr>
      <a:lvl6pPr algn="r" fontAlgn="base" indent="-228600" marL="22860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6pPr>
      <a:lvl7pPr algn="r" fontAlgn="base" indent="-228600" marL="27432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7pPr>
      <a:lvl8pPr algn="r" fontAlgn="base" indent="-228600" marL="32004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8pPr>
      <a:lvl9pPr algn="r" fontAlgn="base" indent="-228600" marL="36576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37" name=""/>
        <p:cNvGrpSpPr/>
        <p:nvPr/>
      </p:nvGrpSpPr>
      <p:grpSpPr>
        <a:xfrm rot="0">
          <a:off x="0" y="0"/>
          <a:ext cx="0" cy="0"/>
          <a:chOff x="0" y="0"/>
          <a:chExt cx="0" cy="0"/>
        </a:xfrm>
      </p:grpSpPr>
      <p:sp>
        <p:nvSpPr>
          <p:cNvPr id="1048587" name="مستطيل 6"/>
          <p:cNvSpPr/>
          <p:nvPr/>
        </p:nvSpPr>
        <p:spPr bwMode="white">
          <a:xfrm rot="0">
            <a:off x="0" y="1235075"/>
            <a:ext cx="9144000" cy="319087"/>
          </a:xfrm>
          <a:prstGeom prst="rect"/>
          <a:solidFill>
            <a:srgbClr val="FFFFFF"/>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i="0" lang="en-US">
              <a:solidFill>
                <a:srgbClr val="FFFFFF"/>
              </a:solidFill>
              <a:latin typeface="Tw Cen MT" pitchFamily="34" charset="0"/>
            </a:endParaRPr>
          </a:p>
        </p:txBody>
      </p:sp>
      <p:sp>
        <p:nvSpPr>
          <p:cNvPr id="1048588" name="مستطيل 7"/>
          <p:cNvSpPr/>
          <p:nvPr/>
        </p:nvSpPr>
        <p:spPr>
          <a:xfrm rot="0">
            <a:off x="0" y="1279525"/>
            <a:ext cx="533400" cy="228600"/>
          </a:xfrm>
          <a:prstGeom prst="rect"/>
          <a:solidFill>
            <a:schemeClr val="accent2"/>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i="0" lang="en-US">
              <a:solidFill>
                <a:srgbClr val="FFFFFF"/>
              </a:solidFill>
              <a:latin typeface="Tw Cen MT" pitchFamily="34" charset="0"/>
            </a:endParaRPr>
          </a:p>
        </p:txBody>
      </p:sp>
      <p:sp>
        <p:nvSpPr>
          <p:cNvPr id="1048589" name="مستطيل 8"/>
          <p:cNvSpPr/>
          <p:nvPr/>
        </p:nvSpPr>
        <p:spPr>
          <a:xfrm rot="0">
            <a:off x="590550" y="1279525"/>
            <a:ext cx="8553450" cy="228600"/>
          </a:xfrm>
          <a:prstGeom prst="rect"/>
          <a:solidFill>
            <a:schemeClr val="accent1"/>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i="0" lang="en-US">
              <a:solidFill>
                <a:srgbClr val="FFFFFF"/>
              </a:solidFill>
              <a:latin typeface="Tw Cen MT" pitchFamily="34" charset="0"/>
            </a:endParaRPr>
          </a:p>
        </p:txBody>
      </p:sp>
      <p:sp>
        <p:nvSpPr>
          <p:cNvPr id="1048590" name="عنصر نائب للعنوان 21"/>
          <p:cNvSpPr/>
          <p:nvPr>
            <p:ph type="title" sz="full" idx="0"/>
          </p:nvPr>
        </p:nvSpPr>
        <p:spPr>
          <a:xfrm rot="0">
            <a:off x="609600" y="228600"/>
            <a:ext cx="8153400" cy="990600"/>
          </a:xfrm>
          <a:prstGeom prst="rect"/>
          <a:noFill/>
          <a:ln>
            <a:noFill/>
          </a:ln>
        </p:spPr>
        <p:txBody>
          <a:bodyPr anchor="ctr" bIns="45720" lIns="91440" rIns="91440" tIns="45720" vert="horz"/>
          <a:p>
            <a:pPr lvl="0"/>
            <a:r>
              <a:rPr altLang="en-US" lang="ar-SA"/>
              <a:t>انقر لتحرير نمط العنوان الرئيسي</a:t>
            </a:r>
          </a:p>
        </p:txBody>
      </p:sp>
      <p:sp>
        <p:nvSpPr>
          <p:cNvPr id="1048591" name="عنصر نائب للنص 12"/>
          <p:cNvSpPr/>
          <p:nvPr>
            <p:ph type="body" sz="full" idx="1"/>
          </p:nvPr>
        </p:nvSpPr>
        <p:spPr>
          <a:xfrm rot="0">
            <a:off x="612775" y="1600200"/>
            <a:ext cx="8153400" cy="4525962"/>
          </a:xfrm>
          <a:prstGeom prst="rect"/>
          <a:noFill/>
          <a:ln>
            <a:noFill/>
          </a:ln>
        </p:spPr>
        <p:txBody>
          <a:bodyPr anchor="t" bIns="45720" lIns="91440" rIns="91440" tIns="45720" vert="horz"/>
          <a:p>
            <a:pPr lvl="0"/>
            <a:r>
              <a:rPr altLang="en-US" lang="ar-SA"/>
              <a:t>انقر لتحرير أنماط النص الرئيسي</a:t>
            </a:r>
          </a:p>
          <a:p>
            <a:pPr lvl="1"/>
            <a:r>
              <a:rPr altLang="en-US" lang="ar-SA"/>
              <a:t>المستوى الثاني</a:t>
            </a:r>
          </a:p>
          <a:p>
            <a:pPr lvl="2"/>
            <a:r>
              <a:rPr altLang="en-US" lang="ar-SA"/>
              <a:t>المستوى الثالث</a:t>
            </a:r>
          </a:p>
          <a:p>
            <a:pPr lvl="3"/>
            <a:r>
              <a:rPr altLang="en-US" lang="ar-SA"/>
              <a:t>المستوى الرابع</a:t>
            </a:r>
          </a:p>
          <a:p>
            <a:pPr lvl="4"/>
            <a:r>
              <a:rPr altLang="en-US" lang="ar-SA"/>
              <a:t>المستوى الخامس</a:t>
            </a:r>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 accent1="accent1" accent2="accent2" accent3="accent3" accent4="accent4" accent5="accent5" accent6="accent6" bg1="lt1" bg2="dk2" tx1="dk1" tx2="lt2"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hf dt="0" ftr="1" hdr="0" sldNum="0"/>
  <p:txStyles>
    <p:titleStyle>
      <a:lvl1pPr algn="l" eaLnBrk="0" fontAlgn="base" hangingPunct="0" rtl="1">
        <a:spcBef>
          <a:spcPct val="0"/>
        </a:spcBef>
        <a:spcAft>
          <a:spcPct val="0"/>
        </a:spcAft>
        <a:defRPr sz="4400">
          <a:solidFill>
            <a:schemeClr val="tx2"/>
          </a:solidFill>
          <a:latin typeface="+mj-lt"/>
          <a:ea typeface="+mj-ea"/>
          <a:cs typeface="+mj-cs"/>
        </a:defRPr>
      </a:lvl1pPr>
      <a:lvl2pPr algn="l" eaLnBrk="0" fontAlgn="base" hangingPunct="0" rtl="1">
        <a:spcBef>
          <a:spcPct val="0"/>
        </a:spcBef>
        <a:spcAft>
          <a:spcPct val="0"/>
        </a:spcAft>
        <a:defRPr sz="4400">
          <a:solidFill>
            <a:schemeClr val="tx2"/>
          </a:solidFill>
          <a:latin typeface="Tw Cen MT" pitchFamily="34" charset="0"/>
          <a:cs typeface="Arial" charset="0"/>
        </a:defRPr>
      </a:lvl2pPr>
      <a:lvl3pPr algn="l" eaLnBrk="0" fontAlgn="base" hangingPunct="0" rtl="1">
        <a:spcBef>
          <a:spcPct val="0"/>
        </a:spcBef>
        <a:spcAft>
          <a:spcPct val="0"/>
        </a:spcAft>
        <a:defRPr sz="4400">
          <a:solidFill>
            <a:schemeClr val="tx2"/>
          </a:solidFill>
          <a:latin typeface="Tw Cen MT" pitchFamily="34" charset="0"/>
          <a:cs typeface="Arial" charset="0"/>
        </a:defRPr>
      </a:lvl3pPr>
      <a:lvl4pPr algn="l" eaLnBrk="0" fontAlgn="base" hangingPunct="0" rtl="1">
        <a:spcBef>
          <a:spcPct val="0"/>
        </a:spcBef>
        <a:spcAft>
          <a:spcPct val="0"/>
        </a:spcAft>
        <a:defRPr sz="4400">
          <a:solidFill>
            <a:schemeClr val="tx2"/>
          </a:solidFill>
          <a:latin typeface="Tw Cen MT" pitchFamily="34" charset="0"/>
          <a:cs typeface="Arial" charset="0"/>
        </a:defRPr>
      </a:lvl4pPr>
      <a:lvl5pPr algn="l" eaLnBrk="0" fontAlgn="base" hangingPunct="0" rtl="1">
        <a:spcBef>
          <a:spcPct val="0"/>
        </a:spcBef>
        <a:spcAft>
          <a:spcPct val="0"/>
        </a:spcAft>
        <a:defRPr sz="4400">
          <a:solidFill>
            <a:schemeClr val="tx2"/>
          </a:solidFill>
          <a:latin typeface="Tw Cen MT" pitchFamily="34" charset="0"/>
          <a:cs typeface="Arial" charset="0"/>
        </a:defRPr>
      </a:lvl5pPr>
      <a:lvl6pPr algn="l" fontAlgn="base" marL="457200" rtl="1">
        <a:spcBef>
          <a:spcPct val="0"/>
        </a:spcBef>
        <a:spcAft>
          <a:spcPct val="0"/>
        </a:spcAft>
        <a:defRPr sz="4400">
          <a:solidFill>
            <a:schemeClr val="tx2"/>
          </a:solidFill>
          <a:latin typeface="Tw Cen MT" pitchFamily="34" charset="0"/>
          <a:cs typeface="Arial" charset="0"/>
        </a:defRPr>
      </a:lvl6pPr>
      <a:lvl7pPr algn="l" fontAlgn="base" marL="914400" rtl="1">
        <a:spcBef>
          <a:spcPct val="0"/>
        </a:spcBef>
        <a:spcAft>
          <a:spcPct val="0"/>
        </a:spcAft>
        <a:defRPr sz="4400">
          <a:solidFill>
            <a:schemeClr val="tx2"/>
          </a:solidFill>
          <a:latin typeface="Tw Cen MT" pitchFamily="34" charset="0"/>
          <a:cs typeface="Arial" charset="0"/>
        </a:defRPr>
      </a:lvl7pPr>
      <a:lvl8pPr algn="l" fontAlgn="base" marL="1371600" rtl="1">
        <a:spcBef>
          <a:spcPct val="0"/>
        </a:spcBef>
        <a:spcAft>
          <a:spcPct val="0"/>
        </a:spcAft>
        <a:defRPr sz="4400">
          <a:solidFill>
            <a:schemeClr val="tx2"/>
          </a:solidFill>
          <a:latin typeface="Tw Cen MT" pitchFamily="34" charset="0"/>
          <a:cs typeface="Arial" charset="0"/>
        </a:defRPr>
      </a:lvl8pPr>
      <a:lvl9pPr algn="l" fontAlgn="base" marL="1828800" rtl="1">
        <a:spcBef>
          <a:spcPct val="0"/>
        </a:spcBef>
        <a:spcAft>
          <a:spcPct val="0"/>
        </a:spcAft>
        <a:defRPr sz="4400">
          <a:solidFill>
            <a:schemeClr val="tx2"/>
          </a:solidFill>
          <a:latin typeface="Tw Cen MT" pitchFamily="34" charset="0"/>
          <a:cs typeface="Arial" charset="0"/>
        </a:defRPr>
      </a:lvl9pPr>
    </p:titleStyle>
    <p:bodyStyle>
      <a:lvl1pPr algn="r" eaLnBrk="0" fontAlgn="base" hangingPunct="0" indent="-319088" marL="319088" rtl="1">
        <a:spcBef>
          <a:spcPts val="700"/>
        </a:spcBef>
        <a:spcAft>
          <a:spcPct val="0"/>
        </a:spcAft>
        <a:buClr>
          <a:schemeClr val="accent2"/>
        </a:buClr>
        <a:buSzPct val="60000"/>
        <a:buFont typeface="Wingdings" pitchFamily="2" charset="2"/>
        <a:buChar char=""/>
        <a:defRPr sz="2900">
          <a:solidFill>
            <a:schemeClr val="tx1"/>
          </a:solidFill>
          <a:latin typeface="+mn-lt"/>
          <a:ea typeface="+mn-ea"/>
          <a:cs typeface="+mn-cs"/>
        </a:defRPr>
      </a:lvl1pPr>
      <a:lvl2pPr algn="r" eaLnBrk="0" fontAlgn="base" hangingPunct="0" indent="-273050" marL="639763" rtl="1">
        <a:spcBef>
          <a:spcPts val="550"/>
        </a:spcBef>
        <a:spcAft>
          <a:spcPct val="0"/>
        </a:spcAft>
        <a:buClr>
          <a:schemeClr val="accent1"/>
        </a:buClr>
        <a:buSzPct val="70000"/>
        <a:buFont typeface="Wingdings 2" pitchFamily="18" charset="2"/>
        <a:buChar char=""/>
        <a:defRPr sz="2600">
          <a:solidFill>
            <a:schemeClr val="tx1"/>
          </a:solidFill>
          <a:latin typeface="+mn-lt"/>
          <a:cs typeface="+mn-cs"/>
        </a:defRPr>
      </a:lvl2pPr>
      <a:lvl3pPr algn="r" eaLnBrk="0" fontAlgn="base" hangingPunct="0" indent="-228600" marL="914400" rtl="1">
        <a:spcBef>
          <a:spcPts val="500"/>
        </a:spcBef>
        <a:spcAft>
          <a:spcPct val="0"/>
        </a:spcAft>
        <a:buClr>
          <a:schemeClr val="accent2"/>
        </a:buClr>
        <a:buSzPct val="75000"/>
        <a:buFont typeface="Wingdings" pitchFamily="2" charset="2"/>
        <a:buChar char=""/>
        <a:defRPr sz="2300">
          <a:solidFill>
            <a:schemeClr val="tx1"/>
          </a:solidFill>
          <a:latin typeface="+mn-lt"/>
          <a:cs typeface="+mn-cs"/>
        </a:defRPr>
      </a:lvl3pPr>
      <a:lvl4pPr algn="r" eaLnBrk="0" fontAlgn="base" hangingPunct="0" indent="-228600" marL="1371600" rtl="1">
        <a:spcBef>
          <a:spcPts val="400"/>
        </a:spcBef>
        <a:spcAft>
          <a:spcPct val="0"/>
        </a:spcAft>
        <a:buClr>
          <a:srgbClr val="A5AB81"/>
        </a:buClr>
        <a:buSzPct val="75000"/>
        <a:buFont typeface="Wingdings" pitchFamily="2" charset="2"/>
        <a:buChar char=""/>
        <a:defRPr sz="2000">
          <a:solidFill>
            <a:schemeClr val="tx1"/>
          </a:solidFill>
          <a:latin typeface="+mn-lt"/>
          <a:cs typeface="+mn-cs"/>
        </a:defRPr>
      </a:lvl4pPr>
      <a:lvl5pPr algn="r" eaLnBrk="0" fontAlgn="base" hangingPunct="0" indent="-228600" marL="18288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5pPr>
      <a:lvl6pPr algn="r" fontAlgn="base" indent="-228600" marL="22860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6pPr>
      <a:lvl7pPr algn="r" fontAlgn="base" indent="-228600" marL="27432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7pPr>
      <a:lvl8pPr algn="r" fontAlgn="base" indent="-228600" marL="32004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8pPr>
      <a:lvl9pPr algn="r" fontAlgn="base" indent="-228600" marL="36576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35" name=""/>
        <p:cNvGrpSpPr/>
        <p:nvPr/>
      </p:nvGrpSpPr>
      <p:grpSpPr>
        <a:xfrm rot="0">
          <a:off x="0" y="0"/>
          <a:ext cx="0" cy="0"/>
          <a:chOff x="0" y="0"/>
          <a:chExt cx="0" cy="0"/>
        </a:xfrm>
      </p:grpSpPr>
      <p:sp>
        <p:nvSpPr>
          <p:cNvPr id="1048584" name="عنوان 3"/>
          <p:cNvSpPr/>
          <p:nvPr>
            <p:ph type="ctrTitle" sz="full" idx="4294967295"/>
          </p:nvPr>
        </p:nvSpPr>
        <p:spPr>
          <a:xfrm rot="0">
            <a:off x="2667000" y="5949950"/>
            <a:ext cx="6477000" cy="676275"/>
          </a:xfrm>
          <a:prstGeom prst="rect"/>
          <a:noFill/>
          <a:ln>
            <a:noFill/>
          </a:ln>
        </p:spPr>
        <p:txBody>
          <a:bodyPr anchor="b" bIns="45720" lIns="91440" rIns="91440" tIns="45720" vert="horz"/>
          <a:lstStyle>
            <a:lvl1pPr algn="l">
              <a:defRPr sz="4400"/>
            </a:lvl1pPr>
          </a:lstStyle>
          <a:p>
            <a:pPr eaLnBrk="1" hangingPunct="1" latinLnBrk="1" lvl="0"/>
            <a:r>
              <a:rPr altLang="en-US" b="1" sz="2800" lang="ar-SA"/>
              <a:t>المحاضرة الثالثة</a:t>
            </a:r>
          </a:p>
        </p:txBody>
      </p:sp>
      <p:sp>
        <p:nvSpPr>
          <p:cNvPr id="1048585" name="Rectangle 3"/>
          <p:cNvSpPr/>
          <p:nvPr/>
        </p:nvSpPr>
        <p:spPr>
          <a:xfrm rot="0">
            <a:off x="323850" y="2044700"/>
            <a:ext cx="8353425" cy="2105025"/>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ctr" eaLnBrk="1" hangingPunct="1" latinLnBrk="1" lvl="0" rtl="1">
              <a:spcBef>
                <a:spcPts val="700"/>
              </a:spcBef>
              <a:buClr>
                <a:schemeClr val="accent2"/>
              </a:buClr>
              <a:buSzPct val="60000"/>
              <a:buFont typeface="Wingdings" pitchFamily="2" charset="2"/>
              <a:buNone/>
            </a:pPr>
            <a:r>
              <a:rPr altLang="en-US" b="1" sz="4800" i="0" lang="ar-SA">
                <a:solidFill>
                  <a:srgbClr val="F2F2F2"/>
                </a:solidFill>
                <a:latin typeface="Copperplate Gothic Bold" pitchFamily="34" charset="0"/>
              </a:rPr>
              <a:t>تحليل وتصميم البرمجيات</a:t>
            </a:r>
          </a:p>
          <a:p>
            <a:pPr algn="ctr" eaLnBrk="1" hangingPunct="1" latinLnBrk="1" lvl="0" rtl="1">
              <a:spcBef>
                <a:spcPts val="700"/>
              </a:spcBef>
              <a:buClr>
                <a:schemeClr val="accent2"/>
              </a:buClr>
              <a:buSzPct val="60000"/>
              <a:buFont typeface="Wingdings" pitchFamily="2" charset="2"/>
              <a:buNone/>
            </a:pPr>
            <a:r>
              <a:rPr altLang="en-US" b="1" sz="4000" i="0" lang="ar-SA">
                <a:solidFill>
                  <a:srgbClr val="F2F2F2"/>
                </a:solidFill>
                <a:latin typeface="Copperplate Gothic Bold" pitchFamily="34" charset="0"/>
              </a:rPr>
              <a:t> </a:t>
            </a:r>
          </a:p>
        </p:txBody>
      </p:sp>
      <p:sp>
        <p:nvSpPr>
          <p:cNvPr id="1048586" name="Footer Placeholder 3"/>
          <p:cNvSpPr txBox="1"/>
          <p:nvPr/>
        </p:nvSpPr>
        <p:spPr>
          <a:xfrm rot="0">
            <a:off x="1500187" y="357187"/>
            <a:ext cx="5867400" cy="857250"/>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eaLnBrk="1" hangingPunct="1" latinLnBrk="1" lvl="0"/>
            <a:r>
              <a:rPr altLang="en-US" sz="2800" i="0" lang="ar-SA">
                <a:solidFill>
                  <a:srgbClr val="002060"/>
                </a:solidFill>
                <a:latin typeface="Verdana" pitchFamily="34" charset="0"/>
              </a:rPr>
              <a:t>جامعة كرري _كلية الحاسوب وتقانة المعلومات</a:t>
            </a: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38" name=""/>
        <p:cNvGrpSpPr/>
        <p:nvPr/>
      </p:nvGrpSpPr>
      <p:grpSpPr>
        <a:xfrm rot="0">
          <a:off x="0" y="0"/>
          <a:ext cx="0" cy="0"/>
          <a:chOff x="0" y="0"/>
          <a:chExt cx="0" cy="0"/>
        </a:xfrm>
      </p:grpSpPr>
      <p:sp>
        <p:nvSpPr>
          <p:cNvPr id="1048595" name="Rectangle 2"/>
          <p:cNvSpPr/>
          <p:nvPr/>
        </p:nvSpPr>
        <p:spPr>
          <a:xfrm rot="0">
            <a:off x="179387" y="1773237"/>
            <a:ext cx="8785225" cy="4968875"/>
          </a:xfrm>
          <a:prstGeom prst="rect"/>
          <a:noFill/>
          <a:ln>
            <a:noFill/>
          </a:ln>
        </p:spPr>
        <p:txBody>
          <a:bodyPr anchor="t"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just" eaLnBrk="1" hangingPunct="1" latinLnBrk="1" lvl="0" rtl="1">
              <a:spcBef>
                <a:spcPts val="700"/>
              </a:spcBef>
              <a:buClr>
                <a:schemeClr val="accent2"/>
              </a:buClr>
              <a:buSzPct val="60000"/>
              <a:buFontTx/>
              <a:buNone/>
            </a:pPr>
            <a:r>
              <a:rPr altLang="en-US" b="1" sz="2800" i="0" lang="ar-SA">
                <a:solidFill>
                  <a:srgbClr val="FF0000"/>
                </a:solidFill>
              </a:rPr>
              <a:t> أنواع خطط المشروع </a:t>
            </a:r>
            <a:r>
              <a:rPr altLang="en-US" b="1" sz="2800" i="0" lang="en-US">
                <a:solidFill>
                  <a:srgbClr val="FF0000"/>
                </a:solidFill>
              </a:rPr>
              <a:t>Types of the Project Plans</a:t>
            </a:r>
          </a:p>
          <a:p>
            <a:pPr algn="just" eaLnBrk="1" hangingPunct="1" latinLnBrk="1" lvl="0" rtl="1">
              <a:spcBef>
                <a:spcPts val="700"/>
              </a:spcBef>
              <a:buClr>
                <a:schemeClr val="accent2"/>
              </a:buClr>
              <a:buSzPct val="60000"/>
              <a:buFontTx/>
              <a:buNone/>
            </a:pPr>
            <a:r>
              <a:rPr altLang="en-US" b="1" sz="2400" i="0" lang="ar-SA"/>
              <a:t>تعتمد الإدارة الفعالة لمشروع برامج الحاسب الآلي بشكل كبير على التخطيط الجيد ويجب على مدير المشروع أن يتوقع حدوث عدد من المشاكل وإعداد الحلول المناسبة لهذه المشاكل ، ويتم إعداد الخطة عند بداية المشروع وتستخدم كدليل للمشروع ، ويجب أن تكون الخطة المبدئية للمشروع تحتوى على كافة المعلومات الهامة المتعلقة بالمشروع وتتطور كلما زادت وتيرة العمل في المشروع .</a:t>
            </a:r>
          </a:p>
          <a:p>
            <a:pPr algn="just" eaLnBrk="1" hangingPunct="1" latinLnBrk="1" lvl="0" rtl="1"/>
            <a:r>
              <a:rPr altLang="en-US" b="1" sz="2400" i="0" lang="ar-SA"/>
              <a:t>وتُعد أهداف المشروع أهم عامل يجب أن يؤخذ في الاعتبار عند وضع خطة تنفيذ المشروع ، وعندما تتغير هذه الأهداف يجب أن تتغير بالتالي خطة المشروع. وتبدأ عملية التخطيط مع تقييم الحدود الموضوعة للمشروع (مثل تاريخ التسليم وفريق العمل المتاح والميزانية المتاحة...الخ) والتي تؤثر على المشروع، ويتم تنفيذ هذه البنود بالتزامن مع تقدير أسس المشروع مثل تركيب المشروع وحجمه وتوزيع الوظائف ، وبعد ذلك يتم التعرف على أسس التقدم في المشروع والمنتج النهائي للمشروع .</a:t>
            </a:r>
          </a:p>
          <a:p>
            <a:pPr eaLnBrk="1" hangingPunct="1" latinLnBrk="1" lvl="0" rtl="1"/>
            <a:endParaRPr altLang="en-US" sz="2400" i="0" lang="en-US"/>
          </a:p>
          <a:p>
            <a:pPr algn="just" eaLnBrk="1" hangingPunct="1" latinLnBrk="1" lvl="0" rtl="1">
              <a:spcBef>
                <a:spcPts val="700"/>
              </a:spcBef>
              <a:buClr>
                <a:schemeClr val="accent2"/>
              </a:buClr>
              <a:buSzPct val="60000"/>
              <a:buFontTx/>
              <a:buNone/>
            </a:pPr>
            <a:endParaRPr altLang="en-US" b="1" sz="2400" i="0" lang="ar-SA"/>
          </a:p>
          <a:p>
            <a:pPr algn="just" eaLnBrk="1" hangingPunct="1" latinLnBrk="1" lvl="0" rtl="1">
              <a:spcBef>
                <a:spcPts val="700"/>
              </a:spcBef>
              <a:buClr>
                <a:schemeClr val="accent2"/>
              </a:buClr>
              <a:buSzPct val="60000"/>
              <a:buFontTx/>
              <a:buNone/>
            </a:pPr>
            <a:endParaRPr altLang="en-US" b="1" sz="2400" i="0" lang="en-US"/>
          </a:p>
          <a:p>
            <a:pPr algn="just" eaLnBrk="1" hangingPunct="1" latinLnBrk="1" lvl="0" rtl="1">
              <a:spcBef>
                <a:spcPts val="700"/>
              </a:spcBef>
              <a:buClr>
                <a:schemeClr val="accent2"/>
              </a:buClr>
              <a:buSzPct val="60000"/>
              <a:buFontTx/>
              <a:buNone/>
            </a:pPr>
            <a:endParaRPr altLang="en-US" b="1" sz="2400" i="0" lang="ar-SA"/>
          </a:p>
        </p:txBody>
      </p:sp>
      <p:sp>
        <p:nvSpPr>
          <p:cNvPr id="1048596" name="Rectangle 5"/>
          <p:cNvSpPr/>
          <p:nvPr/>
        </p:nvSpPr>
        <p:spPr>
          <a:xfrm rot="0">
            <a:off x="4356100" y="44450"/>
            <a:ext cx="4716462" cy="360362"/>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l" eaLnBrk="1" hangingPunct="1" latinLnBrk="1" lvl="0" rtl="1"/>
            <a:r>
              <a:rPr altLang="en-US" b="1" sz="1600" i="0" lang="ar-KW">
                <a:solidFill>
                  <a:schemeClr val="lt1"/>
                </a:solidFill>
                <a:latin typeface="Arial Black" pitchFamily="34" charset="0"/>
              </a:rPr>
              <a:t>الوحدة الثالثة – الفصل التاسع – صياغة البرامج- لغات البرمجة</a:t>
            </a:r>
          </a:p>
        </p:txBody>
      </p:sp>
      <p:sp>
        <p:nvSpPr>
          <p:cNvPr id="1048597" name="Rectangle 6"/>
          <p:cNvSpPr/>
          <p:nvPr/>
        </p:nvSpPr>
        <p:spPr>
          <a:xfrm rot="0">
            <a:off x="2940050" y="65405"/>
            <a:ext cx="6032500" cy="1158240"/>
          </a:xfrm>
          <a:prstGeom prst="rect"/>
          <a:noFill/>
          <a:ln>
            <a:noFill/>
          </a:ln>
        </p:spPr>
        <p:txBody>
          <a:bodyPr anchor="ctr" bIns="45720" lIns="91440" rIns="91440" tIns="45720" vert="horz" wrap="none">
            <a:spAutoFit/>
          </a:bodyPr>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eaLnBrk="1" hangingPunct="1" latinLnBrk="1" lvl="0" rtl="1"/>
            <a:r>
              <a:rPr altLang="en-US" b="1" sz="3600" i="0" lang="ar-EG">
                <a:solidFill>
                  <a:srgbClr val="FF0000"/>
                </a:solidFill>
              </a:rPr>
              <a:t>تخطيط المشروع البرمجي </a:t>
            </a:r>
          </a:p>
          <a:p>
            <a:pPr eaLnBrk="1" hangingPunct="1" latinLnBrk="1" lvl="0" rtl="1"/>
            <a:r>
              <a:rPr altLang="en-US" b="1" sz="3600" i="0" lang="en-US">
                <a:solidFill>
                  <a:srgbClr val="FF0000"/>
                </a:solidFill>
              </a:rPr>
              <a:t>Software Project Planning </a:t>
            </a: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40" name=""/>
        <p:cNvGrpSpPr/>
        <p:nvPr/>
      </p:nvGrpSpPr>
      <p:grpSpPr>
        <a:xfrm rot="0">
          <a:off x="0" y="0"/>
          <a:ext cx="0" cy="0"/>
          <a:chOff x="0" y="0"/>
          <a:chExt cx="0" cy="0"/>
        </a:xfrm>
      </p:grpSpPr>
      <p:sp>
        <p:nvSpPr>
          <p:cNvPr id="1048599" name="Content Placeholder 1"/>
          <p:cNvSpPr/>
          <p:nvPr>
            <p:ph sz="full" idx="0"/>
          </p:nvPr>
        </p:nvSpPr>
        <p:spPr>
          <a:xfrm rot="0">
            <a:off x="250825" y="228600"/>
            <a:ext cx="8713788" cy="5897562"/>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indent="0" lvl="0" marL="0">
              <a:buNone/>
            </a:pPr>
            <a:r>
              <a:rPr altLang="en-US" lang="ar-SA"/>
              <a:t> والجدول التالي يبين أنواع لخطط المشاريع</a:t>
            </a:r>
            <a:r>
              <a:rPr altLang="en-US" lang="en-US"/>
              <a:t>Types of Project Plans)</a:t>
            </a:r>
            <a:r>
              <a:rPr altLang="en-US" lang="ar-SA"/>
              <a:t>).  </a:t>
            </a:r>
          </a:p>
          <a:p>
            <a:pPr indent="0" lvl="0" marL="0">
              <a:buNone/>
            </a:pPr>
            <a:endParaRPr altLang="en-US" lang="ar-SA"/>
          </a:p>
        </p:txBody>
      </p:sp>
      <p:sp>
        <p:nvSpPr>
          <p:cNvPr id="1048600" name="Footer Placeholder 2"/>
          <p:cNvSpPr txBox="1"/>
          <p:nvPr/>
        </p:nvSpPr>
        <p:spPr>
          <a:xfrm rot="0">
            <a:off x="609600" y="6248400"/>
            <a:ext cx="5421312" cy="365125"/>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pic>
        <p:nvPicPr>
          <p:cNvPr id="2097152" name="Picture 1"/>
          <p:cNvPicPr>
            <a:picLocks/>
          </p:cNvPicPr>
          <p:nvPr/>
        </p:nvPicPr>
        <p:blipFill>
          <a:blip xmlns:r="http://schemas.openxmlformats.org/officeDocument/2006/relationships" r:embed="rId1"/>
          <a:srcRect l="0" t="0" r="7857" b="8852"/>
          <a:stretch>
            <a:fillRect/>
          </a:stretch>
        </p:blipFill>
        <p:spPr>
          <a:xfrm rot="0">
            <a:off x="107950" y="1773237"/>
            <a:ext cx="8856662" cy="4032250"/>
          </a:xfrm>
          <a:prstGeom prst="rect"/>
          <a:noFill/>
          <a:ln>
            <a:noFill/>
          </a:ln>
        </p:spPr>
      </p:pic>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41" name=""/>
        <p:cNvGrpSpPr/>
        <p:nvPr/>
      </p:nvGrpSpPr>
      <p:grpSpPr>
        <a:xfrm rot="0">
          <a:off x="0" y="0"/>
          <a:ext cx="0" cy="0"/>
          <a:chOff x="0" y="0"/>
          <a:chExt cx="0" cy="0"/>
        </a:xfrm>
      </p:grpSpPr>
      <p:sp>
        <p:nvSpPr>
          <p:cNvPr id="1048601" name="Content Placeholder 1"/>
          <p:cNvSpPr/>
          <p:nvPr>
            <p:ph sz="full" idx="0"/>
          </p:nvPr>
        </p:nvSpPr>
        <p:spPr>
          <a:xfrm rot="0">
            <a:off x="609600" y="228600"/>
            <a:ext cx="8156575" cy="5897562"/>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indent="0" lvl="0" marL="0">
              <a:buNone/>
            </a:pPr>
            <a:r>
              <a:rPr altLang="en-US" b="1" lang="ar-EG">
                <a:solidFill>
                  <a:srgbClr val="FF0000"/>
                </a:solidFill>
              </a:rPr>
              <a:t>خطوات تخطيط المشروع </a:t>
            </a:r>
            <a:r>
              <a:rPr altLang="en-US" b="1" lang="en-US">
                <a:solidFill>
                  <a:srgbClr val="FF0000"/>
                </a:solidFill>
              </a:rPr>
              <a:t>Steps of the Project Planning </a:t>
            </a:r>
          </a:p>
          <a:p>
            <a:pPr indent="0" lvl="0" marL="0">
              <a:buNone/>
            </a:pPr>
            <a:r>
              <a:rPr altLang="en-US" lang="ar-SA"/>
              <a:t>الخطوات الموضحة بالشكل تبين الحلقة الكاملة لتخطيط المشـروع ، حيث يبدأ التخطيط بتحديد ضوابط المشروع ، ومن ثم عمل تقييمات أولية لعوامله وتحديد المراحل الأساسية والمواد المراد توريدها لتطويره ، ومن ثم يتم وضع جدول زمني للمشروع والبدء في تنفيذ النشاطات الموجودة في ذلك الجدول ، وبعد فترة من الوقت (غالباً حوالي 2-3 أسابيع) يتم مراجعة التقدم في سير المشروع مع ملاحظة وجود أي خلل في سير المشروع.</a:t>
            </a:r>
          </a:p>
        </p:txBody>
      </p:sp>
      <p:sp>
        <p:nvSpPr>
          <p:cNvPr id="1048602" name="Footer Placeholder 2"/>
          <p:cNvSpPr txBox="1"/>
          <p:nvPr/>
        </p:nvSpPr>
        <p:spPr>
          <a:xfrm rot="0">
            <a:off x="609600" y="6248400"/>
            <a:ext cx="5421312" cy="365125"/>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42" name=""/>
        <p:cNvGrpSpPr/>
        <p:nvPr/>
      </p:nvGrpSpPr>
      <p:grpSpPr>
        <a:xfrm rot="0">
          <a:off x="0" y="0"/>
          <a:ext cx="0" cy="0"/>
          <a:chOff x="0" y="0"/>
          <a:chExt cx="0" cy="0"/>
        </a:xfrm>
      </p:grpSpPr>
      <p:sp>
        <p:nvSpPr>
          <p:cNvPr id="1048603" name="Footer Placeholder 2"/>
          <p:cNvSpPr txBox="1"/>
          <p:nvPr/>
        </p:nvSpPr>
        <p:spPr>
          <a:xfrm rot="0">
            <a:off x="609600" y="6248400"/>
            <a:ext cx="5421312" cy="365125"/>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pic>
        <p:nvPicPr>
          <p:cNvPr id="2097153" name="Picture 2"/>
          <p:cNvPicPr>
            <a:picLocks/>
          </p:cNvPicPr>
          <p:nvPr>
            <p:ph sz="full" idx="0"/>
          </p:nvPr>
        </p:nvPicPr>
        <p:blipFill>
          <a:blip xmlns:r="http://schemas.openxmlformats.org/officeDocument/2006/relationships" r:embed="rId1"/>
          <a:srcRect l="0" t="0" r="-1854" b="9264"/>
          <a:stretch>
            <a:fillRect/>
          </a:stretch>
        </p:blipFill>
        <p:spPr>
          <a:xfrm rot="0">
            <a:off x="0" y="-26987"/>
            <a:ext cx="9277350" cy="6884987"/>
          </a:xfrm>
          <a:prstGeom prst="rect"/>
          <a:noFill/>
          <a:ln>
            <a:noFill/>
          </a:ln>
        </p:spPr>
      </p:pic>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43" name=""/>
        <p:cNvGrpSpPr/>
        <p:nvPr/>
      </p:nvGrpSpPr>
      <p:grpSpPr>
        <a:xfrm rot="0">
          <a:off x="0" y="0"/>
          <a:ext cx="0" cy="0"/>
          <a:chOff x="0" y="0"/>
          <a:chExt cx="0" cy="0"/>
        </a:xfrm>
      </p:grpSpPr>
      <p:sp>
        <p:nvSpPr>
          <p:cNvPr id="1048604" name="Content Placeholder 1"/>
          <p:cNvSpPr/>
          <p:nvPr>
            <p:ph sz="full" idx="0"/>
          </p:nvPr>
        </p:nvSpPr>
        <p:spPr>
          <a:xfrm rot="0">
            <a:off x="107950" y="-20637"/>
            <a:ext cx="8964612" cy="6878637"/>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indent="0" lvl="0" marL="0">
              <a:buNone/>
            </a:pPr>
            <a:r>
              <a:rPr altLang="en-US" b="1" sz="3200" lang="ar-EG">
                <a:solidFill>
                  <a:srgbClr val="FF0000"/>
                </a:solidFill>
              </a:rPr>
              <a:t>هيكلية خطة المشروع </a:t>
            </a:r>
            <a:r>
              <a:rPr altLang="en-US" b="1" sz="3200" lang="en-US">
                <a:solidFill>
                  <a:srgbClr val="FF0000"/>
                </a:solidFill>
              </a:rPr>
              <a:t>The Project Plan Structure </a:t>
            </a:r>
          </a:p>
          <a:p>
            <a:pPr algn="just" indent="0" lvl="0" marL="0">
              <a:buNone/>
            </a:pPr>
            <a:r>
              <a:rPr altLang="en-US" sz="2400" lang="ar-SA"/>
              <a:t>وتعتمد تفاصيل خطة المشروع على نوع المشروع والمؤسسة بينما تشمل معظم الخطط </a:t>
            </a:r>
            <a:r>
              <a:rPr altLang="en-US" b="1" sz="2400" lang="ar-SA"/>
              <a:t>الأقسام التالية :</a:t>
            </a:r>
          </a:p>
          <a:p>
            <a:pPr algn="just" indent="0" lvl="0" marL="0">
              <a:buNone/>
            </a:pPr>
            <a:r>
              <a:rPr altLang="en-US" sz="2400" lang="en-US">
                <a:sym typeface="Wingdings 2" pitchFamily="18" charset="2"/>
              </a:rPr>
              <a:t></a:t>
            </a:r>
            <a:r>
              <a:rPr altLang="en-US" b="1" sz="2400" lang="en-US"/>
              <a:t> </a:t>
            </a:r>
            <a:r>
              <a:rPr altLang="en-US" b="1" sz="2400" lang="ar-SA"/>
              <a:t>مقدمة (</a:t>
            </a:r>
            <a:r>
              <a:rPr altLang="en-US" b="1" sz="2400" lang="en-US"/>
              <a:t>Introduction</a:t>
            </a:r>
            <a:r>
              <a:rPr altLang="en-US" b="1" sz="2400" lang="ar-SA"/>
              <a:t>) :</a:t>
            </a:r>
            <a:r>
              <a:rPr altLang="en-US" sz="2400" lang="ar-SA"/>
              <a:t> </a:t>
            </a:r>
          </a:p>
          <a:p>
            <a:pPr algn="just" indent="0" lvl="0" marL="0">
              <a:buNone/>
            </a:pPr>
            <a:r>
              <a:rPr altLang="en-US" sz="2400" lang="ar-SA"/>
              <a:t>تحتوى على وصف مختصر لأهداف المشروع والقيود المفروضة على تطويره مثل( الميزانية والوقت ...) والتي تؤثر على إدارة المشروع. </a:t>
            </a:r>
          </a:p>
          <a:p>
            <a:pPr algn="just" indent="0" lvl="0" marL="0">
              <a:buNone/>
            </a:pPr>
            <a:r>
              <a:rPr altLang="en-US" sz="2400" lang="ar-SA"/>
              <a:t>  </a:t>
            </a:r>
            <a:r>
              <a:rPr altLang="en-US" sz="2400" lang="en-US">
                <a:sym typeface="Wingdings 2" pitchFamily="18" charset="2"/>
              </a:rPr>
              <a:t></a:t>
            </a:r>
            <a:r>
              <a:rPr altLang="en-US" b="1" sz="2400" lang="ar-SA"/>
              <a:t>تنظيم المشروع (</a:t>
            </a:r>
            <a:r>
              <a:rPr altLang="en-US" b="1" sz="2400" lang="en-US"/>
              <a:t>Project Organization</a:t>
            </a:r>
            <a:r>
              <a:rPr altLang="en-US" b="1" sz="2400" lang="ar-SA"/>
              <a:t>) :</a:t>
            </a:r>
          </a:p>
          <a:p>
            <a:pPr algn="just" indent="0" lvl="0" marL="0">
              <a:buNone/>
            </a:pPr>
            <a:r>
              <a:rPr altLang="en-US" sz="2400" lang="ar-SA"/>
              <a:t>تحتوى على وصف الطريقة التي بواسطتها يتم تنظيم فريق التطوير والأدوار التي يلعبها كل من عضو من أعضاء الفريق.</a:t>
            </a:r>
          </a:p>
          <a:p>
            <a:pPr indent="0" lvl="0" marL="0">
              <a:buNone/>
            </a:pPr>
            <a:r>
              <a:rPr altLang="en-US" sz="2400" lang="en-US">
                <a:sym typeface="Wingdings 2" pitchFamily="18" charset="2"/>
              </a:rPr>
              <a:t></a:t>
            </a:r>
            <a:r>
              <a:rPr altLang="en-US" b="1" sz="2400" lang="en-US"/>
              <a:t> </a:t>
            </a:r>
            <a:r>
              <a:rPr altLang="en-US" b="1" sz="2400" lang="ar-SA"/>
              <a:t>تحليل الكارثة (</a:t>
            </a:r>
            <a:r>
              <a:rPr altLang="en-US" b="1" sz="2400" lang="en-US"/>
              <a:t>Risk Analysis</a:t>
            </a:r>
            <a:r>
              <a:rPr altLang="en-US" b="1" sz="2400" lang="ar-SA"/>
              <a:t>) : </a:t>
            </a:r>
          </a:p>
          <a:p>
            <a:pPr indent="0" lvl="0" marL="0">
              <a:buNone/>
            </a:pPr>
            <a:r>
              <a:rPr altLang="en-US" sz="2400" lang="ar-SA"/>
              <a:t>تحتوى على وصف الكوارث المتوقعة في المشروع مع اقتراح استراتيجيات لتقليل حدوث الكوارث. </a:t>
            </a:r>
          </a:p>
          <a:p>
            <a:pPr indent="0" lvl="0" marL="0">
              <a:buNone/>
            </a:pPr>
            <a:r>
              <a:rPr altLang="en-US" sz="2400" lang="en-US">
                <a:sym typeface="Wingdings 2" pitchFamily="18" charset="2"/>
              </a:rPr>
              <a:t></a:t>
            </a:r>
            <a:r>
              <a:rPr altLang="en-US" b="1" sz="2400" lang="en-US"/>
              <a:t> </a:t>
            </a:r>
            <a:r>
              <a:rPr altLang="en-US" b="1" sz="2400" lang="ar-SA"/>
              <a:t>متطلبات موارد الأجهزة والبرامج :</a:t>
            </a:r>
            <a:r>
              <a:rPr altLang="en-US" b="1" sz="1800" lang="en-US"/>
              <a:t>(Hardware &amp; Software Resource Requirements) :</a:t>
            </a:r>
          </a:p>
          <a:p>
            <a:pPr indent="0" lvl="0" marL="0">
              <a:buNone/>
            </a:pPr>
            <a:r>
              <a:rPr altLang="en-US" sz="2400" lang="ar-SA"/>
              <a:t>تقوم بتحديد الأجهزة والبرامج المطلوبة لتنفيذ عملية التطوير مع تقدير سعر الأجهزة عند شراؤها وتحديد الجدول الزمني للتوصيل. </a:t>
            </a:r>
          </a:p>
          <a:p>
            <a:pPr algn="just" indent="0" lvl="0" marL="0">
              <a:buNone/>
            </a:pPr>
            <a:endParaRPr altLang="en-US" sz="2400" lang="en-US"/>
          </a:p>
          <a:p>
            <a:pPr indent="0" lvl="0" marL="0">
              <a:buNone/>
            </a:pPr>
            <a:endParaRPr altLang="en-US" sz="3200" lang="ar-SA">
              <a:solidFill>
                <a:srgbClr val="FF0000"/>
              </a:solidFill>
            </a:endParaRP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44" name=""/>
        <p:cNvGrpSpPr/>
        <p:nvPr/>
      </p:nvGrpSpPr>
      <p:grpSpPr>
        <a:xfrm rot="0">
          <a:off x="0" y="0"/>
          <a:ext cx="0" cy="0"/>
          <a:chOff x="0" y="0"/>
          <a:chExt cx="0" cy="0"/>
        </a:xfrm>
      </p:grpSpPr>
      <p:sp>
        <p:nvSpPr>
          <p:cNvPr id="1048605" name="Content Placeholder 1"/>
          <p:cNvSpPr/>
          <p:nvPr>
            <p:ph sz="full" idx="0"/>
          </p:nvPr>
        </p:nvSpPr>
        <p:spPr>
          <a:xfrm rot="0">
            <a:off x="107950" y="228600"/>
            <a:ext cx="8856662" cy="6296025"/>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algn="just" indent="0" lvl="0" marL="0">
              <a:buNone/>
            </a:pPr>
            <a:r>
              <a:rPr altLang="en-US" sz="2800" lang="en-US">
                <a:sym typeface="Wingdings 2" pitchFamily="18" charset="2"/>
              </a:rPr>
              <a:t></a:t>
            </a:r>
            <a:r>
              <a:rPr altLang="en-US" b="1" sz="2800" lang="en-US"/>
              <a:t> </a:t>
            </a:r>
            <a:r>
              <a:rPr altLang="en-US" b="1" sz="2800" lang="ar-SA"/>
              <a:t>تقسيم العمل (</a:t>
            </a:r>
            <a:r>
              <a:rPr altLang="en-US" b="1" sz="2800" lang="en-US"/>
              <a:t>Work Breakdown</a:t>
            </a:r>
            <a:r>
              <a:rPr altLang="en-US" b="1" sz="2800" lang="ar-SA"/>
              <a:t>) :</a:t>
            </a:r>
            <a:r>
              <a:rPr altLang="en-US" sz="2800" lang="ar-SA"/>
              <a:t> </a:t>
            </a:r>
          </a:p>
          <a:p>
            <a:pPr algn="just" indent="0" lvl="0" marL="0">
              <a:buNone/>
            </a:pPr>
            <a:r>
              <a:rPr altLang="en-US" sz="2800" lang="ar-SA"/>
              <a:t>يصف تقسيم المشروع إلى أنشطة وما تقوم به هذه الأنشطة من إنتاجية وطرق تسليمها. </a:t>
            </a:r>
          </a:p>
          <a:p>
            <a:pPr algn="just" indent="0" lvl="0" marL="0">
              <a:buNone/>
            </a:pPr>
            <a:r>
              <a:rPr altLang="en-US" sz="2800" lang="en-US">
                <a:sym typeface="Wingdings 2" pitchFamily="18" charset="2"/>
              </a:rPr>
              <a:t></a:t>
            </a:r>
            <a:r>
              <a:rPr altLang="en-US" b="1" sz="2800" lang="en-US"/>
              <a:t> </a:t>
            </a:r>
            <a:r>
              <a:rPr altLang="en-US" b="1" sz="2800" lang="ar-SA"/>
              <a:t>الجدول الزمني المشروع (</a:t>
            </a:r>
            <a:r>
              <a:rPr altLang="en-US" b="1" sz="2800" lang="en-US"/>
              <a:t>Project Schedule</a:t>
            </a:r>
            <a:r>
              <a:rPr altLang="en-US" b="1" sz="2800" lang="ar-SA"/>
              <a:t>) : </a:t>
            </a:r>
          </a:p>
          <a:p>
            <a:pPr algn="just" indent="0" lvl="0" marL="0">
              <a:buNone/>
            </a:pPr>
            <a:r>
              <a:rPr altLang="en-US" sz="2800" lang="ar-SA"/>
              <a:t>يوضح العلاقة الموجودة بين النشاطات المختلفة في المشروع والوقت المطلوب لتنفيذها والتزام أفراد الفريق بأداء العمل المنوط به. </a:t>
            </a:r>
          </a:p>
          <a:p>
            <a:pPr algn="just" indent="0" lvl="0" marL="0">
              <a:buNone/>
            </a:pPr>
            <a:r>
              <a:rPr altLang="en-US" sz="2800" lang="en-US">
                <a:sym typeface="Wingdings 2" pitchFamily="18" charset="2"/>
              </a:rPr>
              <a:t></a:t>
            </a:r>
            <a:r>
              <a:rPr altLang="en-US" b="1" sz="2800" lang="ar-SA"/>
              <a:t>آليات المراقبة والتقارير </a:t>
            </a:r>
            <a:r>
              <a:rPr altLang="en-US" b="1" sz="2400" lang="ar-SA"/>
              <a:t>(</a:t>
            </a:r>
            <a:r>
              <a:rPr altLang="en-US" b="1" sz="2400" lang="en-US"/>
              <a:t>Monitoring &amp; Reporting Mechanisms</a:t>
            </a:r>
            <a:r>
              <a:rPr altLang="en-US" b="1" sz="2400" lang="ar-SA"/>
              <a:t>) :</a:t>
            </a:r>
            <a:r>
              <a:rPr altLang="en-US" sz="2400" lang="ar-SA"/>
              <a:t> </a:t>
            </a:r>
          </a:p>
          <a:p>
            <a:pPr algn="just" indent="0" lvl="0" marL="0">
              <a:buNone/>
            </a:pPr>
            <a:r>
              <a:rPr altLang="en-US" sz="2800" lang="ar-SA"/>
              <a:t>توضح التقارير الإدارية التي يتم إصدارها وآليات متابعة المشروع المستخدمة.</a:t>
            </a:r>
          </a:p>
          <a:p>
            <a:pPr algn="just" indent="0" lvl="0" marL="0">
              <a:buNone/>
            </a:pPr>
            <a:r>
              <a:rPr altLang="en-US" sz="2800" lang="ar-SA"/>
              <a:t>ويجب أن يتم تنقيح خطة المشروع بشكل دوري خلال تنفيذ المشروع كما يتم تغيير بعض أجزاء المشروع مثل جدول المشروع بينما تظل الأجزاء الأخرى ثابتة كما أن تنظيم المستندات يجب أن يتم بعناية شديدة.</a:t>
            </a:r>
          </a:p>
          <a:p>
            <a:pPr indent="0" lvl="0" marL="0">
              <a:buNone/>
            </a:pPr>
            <a:endParaRPr altLang="en-US" lang="ar-SA"/>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45" name=""/>
        <p:cNvGrpSpPr/>
        <p:nvPr/>
      </p:nvGrpSpPr>
      <p:grpSpPr>
        <a:xfrm rot="0">
          <a:off x="0" y="0"/>
          <a:ext cx="0" cy="0"/>
          <a:chOff x="0" y="0"/>
          <a:chExt cx="0" cy="0"/>
        </a:xfrm>
      </p:grpSpPr>
      <p:sp>
        <p:nvSpPr>
          <p:cNvPr id="1048606" name="Content Placeholder 1"/>
          <p:cNvSpPr/>
          <p:nvPr>
            <p:ph sz="full" idx="0"/>
          </p:nvPr>
        </p:nvSpPr>
        <p:spPr>
          <a:xfrm rot="0">
            <a:off x="250825" y="476250"/>
            <a:ext cx="8515350" cy="6257925"/>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indent="0" lvl="0" marL="0">
              <a:buNone/>
            </a:pPr>
            <a:r>
              <a:rPr altLang="en-US" b="1" lang="ar-EG">
                <a:solidFill>
                  <a:srgbClr val="FF0000"/>
                </a:solidFill>
              </a:rPr>
              <a:t>تنظيم الأنشطة (</a:t>
            </a:r>
            <a:r>
              <a:rPr altLang="en-US" b="1" lang="en-US">
                <a:solidFill>
                  <a:srgbClr val="FF0000"/>
                </a:solidFill>
              </a:rPr>
              <a:t>Activities Organization</a:t>
            </a:r>
            <a:r>
              <a:rPr altLang="en-US" b="1" lang="ar-EG">
                <a:solidFill>
                  <a:srgbClr val="FF0000"/>
                </a:solidFill>
              </a:rPr>
              <a:t>) </a:t>
            </a:r>
          </a:p>
          <a:p>
            <a:pPr indent="0" lvl="0" marL="0">
              <a:buNone/>
            </a:pPr>
            <a:endParaRPr altLang="en-US" b="1" lang="ar-SA">
              <a:solidFill>
                <a:srgbClr val="FF0000"/>
              </a:solidFill>
            </a:endParaRPr>
          </a:p>
          <a:p>
            <a:pPr algn="just" indent="0" lvl="0" marL="0">
              <a:buNone/>
            </a:pPr>
            <a:r>
              <a:rPr altLang="en-US" lang="ar-SA"/>
              <a:t> </a:t>
            </a:r>
            <a:r>
              <a:rPr altLang="en-US" sz="2800" lang="ar-SA"/>
              <a:t>يحتاج مديري المشروع للمعلومات الكافية للحكم على سير العمل وتقدير التكلفة أو تحديث جدول المشروع وأسس المشروع ، وحيث إن البرامج منتج غير ملموس فإن هذه المعلومات يجب أن يتم توفيرها على شكل مستندات تصف حالة البرامج التي يتم تطويرها ، وبدون هذه المعلومات فمن المستحيل لمدير المشروع الحكم على سير المشروع إذا كان يتم بشكل مناسب أم لا ، لذا يجب تنظيم أنشطة المشروع </a:t>
            </a:r>
            <a:r>
              <a:rPr altLang="en-US" b="1" sz="2800" lang="ar-SA"/>
              <a:t>(</a:t>
            </a:r>
            <a:r>
              <a:rPr altLang="en-US" b="1" sz="2800" lang="en-US"/>
              <a:t>Project Activities</a:t>
            </a:r>
            <a:r>
              <a:rPr altLang="en-US" b="1" sz="2800" lang="ar-SA"/>
              <a:t>)</a:t>
            </a:r>
            <a:r>
              <a:rPr altLang="en-US" sz="2800" lang="ar-SA"/>
              <a:t> لإنتاج مخرجات ملموسة وواضحة لأغراض الإدارة وتقييم تطور المشروع.</a:t>
            </a:r>
          </a:p>
          <a:p>
            <a:pPr algn="just" indent="0" lvl="0" marL="0">
              <a:buNone/>
            </a:pPr>
            <a:endParaRPr altLang="en-US" b="1" sz="2800" lang="ar-SA">
              <a:solidFill>
                <a:srgbClr val="FF0000"/>
              </a:solidFill>
            </a:endParaRPr>
          </a:p>
          <a:p>
            <a:pPr indent="0" lvl="0" marL="0">
              <a:buNone/>
            </a:pPr>
            <a:endParaRPr altLang="en-US" lang="ar-SA">
              <a:solidFill>
                <a:srgbClr val="FF0000"/>
              </a:solidFill>
            </a:endParaRPr>
          </a:p>
        </p:txBody>
      </p:sp>
    </p:spTree>
  </p:cSld>
  <p:clrMapOvr>
    <a:masterClrMapping/>
  </p:clrMapOvr>
  <p:timing/>
</p:sld>
</file>

<file path=ppt/theme/theme1.xml><?xml version="1.0" encoding="utf-8"?>
<a:theme xmlns:a="http://schemas.openxmlformats.org/drawingml/2006/main" name="Office 主题">
  <a:themeElements>
    <a:clrScheme name="Default Color Scheme">
      <a:dk1>
        <a:srgbClr val="FFFFFF"/>
      </a:dk1>
      <a:lt1>
        <a:srgbClr val="000000"/>
      </a:lt1>
      <a:dk2>
        <a:srgbClr val="775F55"/>
      </a:dk2>
      <a:lt2>
        <a:srgbClr val="EBDDC3"/>
      </a:lt2>
      <a:accent1>
        <a:srgbClr val="94B6D2"/>
      </a:accent1>
      <a:accent2>
        <a:srgbClr val="DD8047"/>
      </a:accent2>
      <a:accent3>
        <a:srgbClr val="AAAAAA"/>
      </a:accent3>
      <a:accent4>
        <a:srgbClr val="DCDCDC"/>
      </a:accent4>
      <a:accent5>
        <a:srgbClr val="C8D7E5"/>
      </a:accent5>
      <a:accent6>
        <a:srgbClr val="C6723F"/>
      </a:accent6>
      <a:hlink>
        <a:srgbClr val="F7B615"/>
      </a:hlink>
      <a:folHlink>
        <a:srgbClr val="70440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FFFFFF"/>
        </a:dk1>
        <a:lt1>
          <a:srgbClr val="000000"/>
        </a:lt1>
        <a:dk2>
          <a:srgbClr val="775F55"/>
        </a:dk2>
        <a:lt2>
          <a:srgbClr val="EBDDC3"/>
        </a:lt2>
        <a:accent1>
          <a:srgbClr val="94B6D2"/>
        </a:accent1>
        <a:accent2>
          <a:srgbClr val="DD8047"/>
        </a:accent2>
        <a:accent3>
          <a:srgbClr val="AAAAAA"/>
        </a:accent3>
        <a:accent4>
          <a:srgbClr val="DCDCDC"/>
        </a:accent4>
        <a:accent5>
          <a:srgbClr val="C8D7E5"/>
        </a:accent5>
        <a:accent6>
          <a:srgbClr val="C6723F"/>
        </a:accent6>
        <a:hlink>
          <a:srgbClr val="F7B615"/>
        </a:hlink>
        <a:folHlink>
          <a:srgbClr val="704404"/>
        </a:folHlink>
      </a:clrScheme>
    </a:extraClrScheme>
  </a:extraClrSchemeLst>
</a:theme>
</file>

<file path=ppt/theme/theme2.xml><?xml version="1.0" encoding="utf-8"?>
<a:theme xmlns:a="http://schemas.openxmlformats.org/drawingml/2006/main" name="Office 主题">
  <a:themeElements>
    <a:clrScheme name="Default Color Scheme">
      <a:dk1>
        <a:srgbClr val="000000"/>
      </a:dk1>
      <a:lt1>
        <a:srgbClr val="FFFFFF"/>
      </a:lt1>
      <a:dk2>
        <a:srgbClr val="EBDDC3"/>
      </a:dk2>
      <a:lt2>
        <a:srgbClr val="775F55"/>
      </a:lt2>
      <a:accent1>
        <a:srgbClr val="94B6D2"/>
      </a:accent1>
      <a:accent2>
        <a:srgbClr val="DD8047"/>
      </a:accent2>
      <a:accent3>
        <a:srgbClr val="FFFFFF"/>
      </a:accent3>
      <a:accent4>
        <a:srgbClr val="000000"/>
      </a:accent4>
      <a:accent5>
        <a:srgbClr val="C8D7E5"/>
      </a:accent5>
      <a:accent6>
        <a:srgbClr val="C6723F"/>
      </a:accent6>
      <a:hlink>
        <a:srgbClr val="F7B615"/>
      </a:hlink>
      <a:folHlink>
        <a:srgbClr val="70440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BDDC3"/>
        </a:dk2>
        <a:lt2>
          <a:srgbClr val="775F55"/>
        </a:lt2>
        <a:accent1>
          <a:srgbClr val="94B6D2"/>
        </a:accent1>
        <a:accent2>
          <a:srgbClr val="DD8047"/>
        </a:accent2>
        <a:accent3>
          <a:srgbClr val="FFFFFF"/>
        </a:accent3>
        <a:accent4>
          <a:srgbClr val="000000"/>
        </a:accent4>
        <a:accent5>
          <a:srgbClr val="C8D7E5"/>
        </a:accent5>
        <a:accent6>
          <a:srgbClr val="C6723F"/>
        </a:accent6>
        <a:hlink>
          <a:srgbClr val="F7B615"/>
        </a:hlink>
        <a:folHlink>
          <a:srgbClr val="704404"/>
        </a:folHlink>
      </a:clrScheme>
    </a:extraClrScheme>
  </a:extraClrSchemeLst>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مقدمة</dc:title>
  <dc:creator>Walid</dc:creator>
  <cp:lastModifiedBy>Lionel</cp:lastModifiedBy>
  <dcterms:created xsi:type="dcterms:W3CDTF">٢٠٠٥-١٠-١٥T٠٦:٥٤:٠٠Z</dcterms:created>
  <dcterms:modified xsi:type="dcterms:W3CDTF">٢٠٢٣-٠٣-٢٧T٠٢:٤٤:١٩Z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8bff98575d8c473bb72a45daf51a18ba</vt:lpwstr>
  </property>
</Properties>
</file>