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9F1B-664E-4A53-9B4E-6683DCDC57A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455B1-FDD5-4674-B418-86AF580DCE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6D7D-5717-4752-950D-E9B4E4B7047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FDF3-0B1E-4D2E-B066-4A5F47DF1B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Convolution  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Encoding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(1)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414338"/>
            <a:ext cx="806767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423863"/>
            <a:ext cx="802005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452438"/>
            <a:ext cx="790575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419100"/>
            <a:ext cx="801052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442913"/>
            <a:ext cx="79819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419100"/>
            <a:ext cx="806767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528638"/>
            <a:ext cx="80295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57225"/>
            <a:ext cx="80772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457200"/>
            <a:ext cx="80867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581025"/>
            <a:ext cx="76771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481013"/>
            <a:ext cx="7839075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547688"/>
            <a:ext cx="74961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638175"/>
            <a:ext cx="72580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428625"/>
            <a:ext cx="806767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461963"/>
            <a:ext cx="79629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On-screen Show (4:3)</PresentationFormat>
  <Paragraphs>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Convolution  codes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4</cp:revision>
  <dcterms:created xsi:type="dcterms:W3CDTF">2022-11-05T18:04:23Z</dcterms:created>
  <dcterms:modified xsi:type="dcterms:W3CDTF">2022-11-05T18:37:42Z</dcterms:modified>
</cp:coreProperties>
</file>