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2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65" r:id="rId16"/>
    <p:sldId id="26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22BC0-D8FE-4ECD-8FC7-AD044B85613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6583-5524-4833-A1BE-CC30DC3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7408</a:t>
            </a:r>
          </a:p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7404</a:t>
            </a:r>
          </a:p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7432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151E-82E5-4FE4-BC90-2B13A31F1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42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02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93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03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99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661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344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40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76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C7A48E9B-BCB5-497D-9002-FDB83CA0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443" y="705394"/>
            <a:ext cx="8878660" cy="3156722"/>
          </a:xfrm>
        </p:spPr>
        <p:txBody>
          <a:bodyPr/>
          <a:lstStyle/>
          <a:p>
            <a:pPr algn="ctr"/>
            <a:r>
              <a:rPr lang="ar-SA" dirty="0" smtClean="0"/>
              <a:t>معمل الدوائر المنطقيه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>
                <a:latin typeface="Algerian" panose="04020705040A02060702" pitchFamily="82" charset="0"/>
              </a:rPr>
              <a:t>LAB 7</a:t>
            </a:r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6060" y="5439003"/>
            <a:ext cx="5114773" cy="1046162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 smtClean="0"/>
              <a:t>أ/نمارق يعقوب جارالنبي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830336" y="4061485"/>
            <a:ext cx="67008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ar-SA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دوائر الجامع والطارح الثنائية</a:t>
            </a:r>
            <a:endParaRPr 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وللوصول إلى الشكل النهائي والمبسط لدائرة الجامع الكامل، يجب البدء بكتابة المعادلتين السابقتين للوصول إلى التصميم الأمثل ولنبدأ بمعادلة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الخرج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ar-SA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المقدار                 يمثل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معادلة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بدخلين، والمقدار                   يمثل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معادلة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بدخلين  ويمكن وضع المعادلة السابقة على الصورة التالية: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2795452"/>
            <a:ext cx="10219162" cy="70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71" y="3884845"/>
            <a:ext cx="1281113" cy="611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935" y="3779135"/>
            <a:ext cx="1374047" cy="667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48" y="5105591"/>
            <a:ext cx="4317620" cy="7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وبالنظر إلى هذه المعادلة نجد أنها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تمثل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بدخلين أحدهما              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والآخر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وبالتالي فإن الصورة النهائية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لمعادلة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تصبح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ar-SA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أي إن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معادلة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يمكن تمثيلها باستخدام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بوابتي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الأولى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دخلها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والثانية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دخلها </a:t>
            </a:r>
          </a:p>
          <a:p>
            <a:pPr marL="0" indent="0" algn="just" rtl="1">
              <a:buNone/>
            </a:pP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هو خرج الأولى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endParaRPr lang="ar-SA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>
              <a:buNone/>
            </a:pP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والآن لنبدأ في تحليل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معادلة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للوصول إلى التمثيل الأمثل لها: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80" y="1602135"/>
            <a:ext cx="1116372" cy="453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0" y="2671762"/>
            <a:ext cx="4675690" cy="711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24" y="5127224"/>
            <a:ext cx="84963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وتمثيل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معادلة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ومعادلة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بالبوابات موضح في الشكل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2493486"/>
            <a:ext cx="10445016" cy="31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ومن الدائرة في الشكل يتضح لنا أن الجامع الكامل يتكون من دائرتين للجامع النصفي مع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والمخطط الصندوقي للجامع الكامل باستخدام عدد 2 جامع نصفي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وبوابة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87" y="2706221"/>
            <a:ext cx="8737104" cy="30414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87784" y="6032359"/>
            <a:ext cx="4422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المخطط الصندوقي للجامع الكامل.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72" y="444137"/>
            <a:ext cx="10539350" cy="20037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2" y="2636834"/>
            <a:ext cx="10699407" cy="32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774" y="331971"/>
            <a:ext cx="9932809" cy="59422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669199"/>
            <a:ext cx="10698741" cy="2740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7" y="3686733"/>
            <a:ext cx="11282049" cy="22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18366" y="5526958"/>
            <a:ext cx="4950823" cy="495017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namajarelnabee123@gmail.com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يتناول هذا الجزء كيفية إجراء عمليات الجمع والطرح الثنائي فقط بواسطة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البوابات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المنطقية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كأحد العمليات الرئيسة في الأنظمة الرقمية أو ما يطلق عليه الدوائر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الحسابية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للجمع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والطرح الثنائي.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لإجراء عمليات الجمع في النظام الثنائي، نجد أن هناك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أربعة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قواعد أساسية وهي كالآتي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+ 0 =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+ 1 =1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+ 0 =1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+ 1=1 </a:t>
            </a: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+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solidFill>
                  <a:srgbClr val="000000"/>
                </a:solidFill>
              </a:rPr>
              <a:t>جمع الأعداد الثنائية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سبق وأن درسنا القواعد الأربعة للجمع الثنائي، والجدول مراجعة لهذه القواعد حيث المداخل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هي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والخرج يمثل حاصل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الجمع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Sum(S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والباقي المرحل أو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المحمول (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endParaRPr lang="ar-SA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ar-S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دائرة الجامع </a:t>
            </a:r>
            <a:r>
              <a:rPr lang="ar-SA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النصفي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Half-Adder Circuit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2729595"/>
            <a:ext cx="5552565" cy="36720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بدراسة عمود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الجمع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في جدول الحقيقة نجد أنه يماثل تمامًا خرج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والآن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إذا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نظرنا إلى عمود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المحمول </a:t>
            </a: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r-SA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نجد أنه يماثل تمامًا خرج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والشكل 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يوضح كيفية توصيل البوابتين لجمع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الدخلين </a:t>
            </a: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r-SA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والحصول على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الخرجين </a:t>
            </a: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r-SA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وتسمى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الدائرة باسم الجامع النصفي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15" y="3252652"/>
            <a:ext cx="8300785" cy="2736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5303" y="6140081"/>
            <a:ext cx="6133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الدوائر المنطقية والمخطط الصندوقي للجامع النصفي.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والمخطط الصندوقي لدائرة الجامع النصفي كما في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الشكل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حيث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يرمز الحرفان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إلى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كلمتي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أي الجامع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النصفي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والدالة المنطقية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المبسطة للخرجين </a:t>
            </a: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r-SA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يمكن الحصول عليهما مباشرة من جدول الحقيقة، وبالرجوع إلى الجدول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نجد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أن: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8" y="3215368"/>
            <a:ext cx="3061867" cy="12782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عند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دراسة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جمع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الأعداد الثنائية وجد أنه عند جمع خانتين 2-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غالبًا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ما يتبقى مقدار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يسمى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الباقي أو المرحل أو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المحمول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والذي يجب أن يرحل ليجمع مع الخانة التالية، وعلى هذا فإنه في أحد الأعمدة يكون الجمع لثلاثة أرقام أو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خانات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وليس لرقمين فقط وبالتالي فإن الجامع النصفي لن يستطيع العمل في هذه الحالة، ونكون في حاجة إلى دائرة جديدة تستطيع جمع ثلاثة أرقام في نفس الوقت،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وهذه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الدائرة تسمى بدائرة الجامع الكامل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rtl="1"/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ودائرة الجامع الكامل هي دائرة توافقية تستطيع جمع ثلاثة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أرقام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في نفس الوقت، وهي تتكون من ثلاثة مداخل وخرجين، اثنان من المداخل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هما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يمثلان الرقمين المراد جمعهما والدخل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الثالث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carry(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يمثل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الرقم الباقي أو المرحل من جمع الرقمين السابقين، وهناك خرجان هما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الحامل 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والمجموع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وجدول الحقيقة لدائرة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الجامع </a:t>
            </a: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الكامل توضح كما بالجدول</a:t>
            </a:r>
          </a:p>
          <a:p>
            <a:pPr algn="just" rtl="1"/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ar-S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دائرة الجامع </a:t>
            </a:r>
            <a:r>
              <a:rPr lang="ar-SA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الكامل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Full-Adder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1257" y="209007"/>
            <a:ext cx="11525855" cy="5910994"/>
          </a:xfrm>
        </p:spPr>
        <p:txBody>
          <a:bodyPr/>
          <a:lstStyle/>
          <a:p>
            <a:pPr marL="0" indent="0" algn="ctr">
              <a:buNone/>
            </a:pPr>
            <a:r>
              <a:rPr lang="ar-S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قواعد الجمع في حالة الجامع </a:t>
            </a:r>
            <a:r>
              <a:rPr lang="ar-SA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الكلي</a:t>
            </a:r>
          </a:p>
          <a:p>
            <a:pPr marL="0" indent="0" algn="ctr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" y="710292"/>
            <a:ext cx="9966959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 rtl="1"/>
                <a:r>
                  <a:rPr lang="ar-SA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الأعمدة الثلاثة الأولى في الجدول تمثل الدخل والمكون من </a:t>
                </a:r>
                <a:r>
                  <a:rPr lang="en-US" sz="28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A,B,Cin</a:t>
                </a:r>
                <a:r>
                  <a:rPr lang="ar-SA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وبذلك يكون عدد احتمالات الدخل </a:t>
                </a:r>
                <a:r>
                  <a:rPr lang="ar-SA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يساوي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ar-SA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ar-SA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ar-SA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ثماينة احتمالات</a:t>
                </a:r>
                <a:r>
                  <a:rPr lang="ar-SA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أما بالنسبة لأعمدة الخرج والمكونة </a:t>
                </a:r>
                <a:r>
                  <a:rPr lang="ar-SA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من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C,S</a:t>
                </a:r>
                <a:r>
                  <a:rPr lang="ar-SA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فإنه يتم الحصول عليها من حاصل الجمع الرياضي للمدخلات الثلاثة وكما هو مبين في الجدول السابق</a:t>
                </a:r>
                <a:r>
                  <a:rPr lang="ar-SA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 rtl="1"/>
                <a:r>
                  <a:rPr lang="ar-SA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نلاحظ أنه يمكن كتابة التعبير المنطقي الذي يمثل </a:t>
                </a:r>
                <a:r>
                  <a:rPr lang="ar-SA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الخرج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S,C</a:t>
                </a:r>
                <a:r>
                  <a:rPr lang="ar-SA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من جدول الحقيقة كما يلي:</a:t>
                </a: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9" t="-3411" r="-1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48E9B-BCB5-497D-9002-FDB83CA0D9D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8" y="4088675"/>
            <a:ext cx="6778806" cy="15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0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30" id="{532F150A-6B60-4F06-92A1-030D657DFED2}" vid="{0EC2929D-C3B7-4AAF-B2BB-11448EADA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Theme30</Template>
  <TotalTime>139</TotalTime>
  <Words>532</Words>
  <Application>Microsoft Office PowerPoint</Application>
  <PresentationFormat>Widescreen</PresentationFormat>
  <Paragraphs>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Bodoni MT</vt:lpstr>
      <vt:lpstr>Calibri</vt:lpstr>
      <vt:lpstr>Cambria Math</vt:lpstr>
      <vt:lpstr>Gill Sans MT</vt:lpstr>
      <vt:lpstr>Times New Roman</vt:lpstr>
      <vt:lpstr>Theme30</vt:lpstr>
      <vt:lpstr>معمل الدوائر المنطقيه  LAB 7 </vt:lpstr>
      <vt:lpstr>PowerPoint Presentation</vt:lpstr>
      <vt:lpstr>جمع الأعداد الثنائية</vt:lpstr>
      <vt:lpstr>دائرة الجامع النصفي Half-Adder Circuit</vt:lpstr>
      <vt:lpstr>PowerPoint Presentation</vt:lpstr>
      <vt:lpstr>PowerPoint Presentation</vt:lpstr>
      <vt:lpstr>دائرة الجامع الكامل  Full-Adder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معمل الدوائر المنطقيه  LAB 6 </dc:title>
  <dc:creator>namarig</dc:creator>
  <cp:lastModifiedBy>namarig</cp:lastModifiedBy>
  <cp:revision>83</cp:revision>
  <dcterms:created xsi:type="dcterms:W3CDTF">2022-10-08T12:08:44Z</dcterms:created>
  <dcterms:modified xsi:type="dcterms:W3CDTF">2022-10-08T21:28:07Z</dcterms:modified>
</cp:coreProperties>
</file>