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B0901-7960-445F-9779-F12DC2064E8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75CC6-62D0-4418-9033-311B2A928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9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19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912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3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4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9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39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2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95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55F21A0F-90BE-4433-934C-1848118E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3" y="705394"/>
            <a:ext cx="8878660" cy="3156722"/>
          </a:xfrm>
        </p:spPr>
        <p:txBody>
          <a:bodyPr/>
          <a:lstStyle/>
          <a:p>
            <a:pPr algn="ctr"/>
            <a:r>
              <a:rPr lang="ar-SA" dirty="0" smtClean="0"/>
              <a:t>معمل الدوائر المنطقيه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>
                <a:latin typeface="Castellar" panose="020A0402060406010301" pitchFamily="18" charset="0"/>
              </a:rPr>
              <a:t>LAB </a:t>
            </a:r>
            <a:r>
              <a:rPr lang="ar-SA" dirty="0" smtClean="0">
                <a:latin typeface="Castellar" panose="020A0402060406010301" pitchFamily="18" charset="0"/>
              </a:rPr>
              <a:t>3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403" y="4772797"/>
            <a:ext cx="5114773" cy="104616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76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24" y="412217"/>
            <a:ext cx="10426506" cy="58620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74" y="281587"/>
            <a:ext cx="10658852" cy="59926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33" y="484875"/>
            <a:ext cx="10002079" cy="5623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تسمى البوابة 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باسم بوابة "أيهما وليس كلاهما" وتختصر إلى 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،XOR-gate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ويوضح الشكل الرمز المنطقي للبوابة حيث تختلف عن البوابات السابقة لأن عدد المداخل اثنان فقط. </a:t>
            </a:r>
          </a:p>
          <a:p>
            <a:pPr algn="just" rtl="1"/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يبين جدول الحقيقة للبوابة 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ونلاحظ من الجدول أن الخرج </a:t>
            </a:r>
            <a:r>
              <a:rPr lang="en-US" sz="2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r-SA" sz="2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 يساوي " 1" إلا إذا كان الدخلان </a:t>
            </a:r>
            <a:r>
              <a:rPr lang="en-US" sz="2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sz="28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مختلفين.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Exclusive-OR Gate </a:t>
            </a:r>
            <a:r>
              <a:rPr lang="ar-SA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ar-SA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SA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76" y="4284508"/>
            <a:ext cx="5550803" cy="17309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440" y="6120000"/>
            <a:ext cx="2978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رمز </a:t>
            </a:r>
            <a:r>
              <a:rPr lang="ar-S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بوابة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02" y="1750423"/>
            <a:ext cx="8573386" cy="42584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ومن جدول الحقيقة يمكن استنتاج الصيغة البولينية لهذه البوابة وهي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والعلامة          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تعني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أن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منفردة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منفردة، ومن الصيغة البولينية السابقة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يمكننا بناء البوابة باستخدام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بوابات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تقوم هذه الدائرة المنطقية بوظيفة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المنطقية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rtl="1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4" y="2566034"/>
            <a:ext cx="4073843" cy="817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94" y="3605350"/>
            <a:ext cx="480341" cy="455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92" y="4827565"/>
            <a:ext cx="4769564" cy="15741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عدد المداخل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 يزيد عن دخلين كما هو الحال في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ويوضح الشكل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الرمز المنطقي للبوابة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Exclusive-NOR Gate </a:t>
            </a:r>
            <a:r>
              <a:rPr lang="ar-SA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أو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85" y="3173150"/>
            <a:ext cx="5140731" cy="16862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440" y="552411"/>
            <a:ext cx="10261299" cy="4470309"/>
          </a:xfrm>
        </p:spPr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وجدول الحقيقة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ويلاحظ من الجدول أن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 يساوي " 1" إلا إذا كان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الدخلان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متساويين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أي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 1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ويعطي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خرجًا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يساوي " 0" عندما يكون الدخلان مختلفين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31" y="1922467"/>
            <a:ext cx="7730006" cy="3759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063" y="833083"/>
            <a:ext cx="10261299" cy="4470309"/>
          </a:xfrm>
        </p:spPr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ومن جدول الحقيقة يمكن استنتاج الصيغة البولينية لهذه البوابة وهي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والعلامة            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تعني علامة التكافؤ، ومن الصيغة البولينية السابقة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يمكننا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بناء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باستخدام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بوابات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وهذا ما يبينه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1" y="1743347"/>
            <a:ext cx="3233257" cy="555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75" y="1743347"/>
            <a:ext cx="40957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13" y="2853924"/>
            <a:ext cx="40957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18" y="3879668"/>
            <a:ext cx="6215295" cy="205175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10" y="374159"/>
            <a:ext cx="10494198" cy="59001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6" y="490593"/>
            <a:ext cx="10287104" cy="5783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21A0F-90BE-4433-934C-1848118E59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9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30" id="{532F150A-6B60-4F06-92A1-030D657DFED2}" vid="{0EC2929D-C3B7-4AAF-B2BB-11448EAD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Theme30</Template>
  <TotalTime>74</TotalTime>
  <Words>226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Castellar</vt:lpstr>
      <vt:lpstr>Gill Sans MT</vt:lpstr>
      <vt:lpstr>Times New Roman</vt:lpstr>
      <vt:lpstr>Theme30</vt:lpstr>
      <vt:lpstr>معمل الدوائر المنطقيه  LAB 3 </vt:lpstr>
      <vt:lpstr>Exclusive-OR Gate   أو XOR    </vt:lpstr>
      <vt:lpstr>PowerPoint Presentation</vt:lpstr>
      <vt:lpstr>PowerPoint Presentation</vt:lpstr>
      <vt:lpstr>بوابة Exclusive-NOR Gate  أو XNOR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 LAB 3 </dc:title>
  <dc:creator>namarig</dc:creator>
  <cp:lastModifiedBy>namarig</cp:lastModifiedBy>
  <cp:revision>26</cp:revision>
  <dcterms:created xsi:type="dcterms:W3CDTF">2022-10-03T02:34:23Z</dcterms:created>
  <dcterms:modified xsi:type="dcterms:W3CDTF">2022-10-03T06:00:03Z</dcterms:modified>
</cp:coreProperties>
</file>