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3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114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F74BE-2956-4DCB-8C46-E3E4C578478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151E-82E5-4FE4-BC90-2B13A31F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5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7408</a:t>
            </a:r>
          </a:p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7404</a:t>
            </a:r>
          </a:p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7432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151E-82E5-4FE4-BC90-2B13A31F1F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4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70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4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9036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35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5423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71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0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290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7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9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81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1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1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9605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715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3295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9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38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54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19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6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1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78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5738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662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33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3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AAB6726C-84D2-449C-B8CD-D7B13D9B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443" y="705394"/>
            <a:ext cx="8878660" cy="3156722"/>
          </a:xfrm>
        </p:spPr>
        <p:txBody>
          <a:bodyPr/>
          <a:lstStyle/>
          <a:p>
            <a:pPr algn="ctr"/>
            <a:r>
              <a:rPr lang="ar-SA" dirty="0" smtClean="0"/>
              <a:t>معمل الدوائر المنطقيه</a:t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en-US" dirty="0" smtClean="0">
                <a:latin typeface="Castellar" panose="020A0402060406010301" pitchFamily="18" charset="0"/>
              </a:rPr>
              <a:t>LAB 4</a:t>
            </a:r>
            <a:r>
              <a:rPr lang="ar-SA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6060" y="5439003"/>
            <a:ext cx="5114773" cy="1046162"/>
          </a:xfrm>
        </p:spPr>
        <p:txBody>
          <a:bodyPr>
            <a:normAutofit/>
          </a:bodyPr>
          <a:lstStyle/>
          <a:p>
            <a:pPr algn="r" rtl="1"/>
            <a:r>
              <a:rPr lang="ar-SA" sz="3200" dirty="0" smtClean="0"/>
              <a:t>أ/نمارق يعقوب جارالنبي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689625" y="3883752"/>
            <a:ext cx="69822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ar-SA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الجبر البوليني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Boolean Algebra </a:t>
            </a:r>
          </a:p>
        </p:txBody>
      </p:sp>
    </p:spTree>
    <p:extLst>
      <p:ext uri="{BB962C8B-B14F-4D97-AF65-F5344CB8AC3E}">
        <p14:creationId xmlns:p14="http://schemas.microsoft.com/office/powerpoint/2010/main" val="22057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بالتالي يمكن تمثيل الصيغة البولينية باستخدام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مجموعة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من البوبات المنطقية كما يلي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جدول الحقيقة لدائرة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منطقية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54" y="2311172"/>
            <a:ext cx="5419725" cy="39338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25" y="1041428"/>
            <a:ext cx="11487694" cy="31920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32321" y="3573246"/>
            <a:ext cx="3317966" cy="588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936" y="1959428"/>
            <a:ext cx="8454338" cy="36286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841" y="5820094"/>
            <a:ext cx="6709005" cy="7188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ar-SA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الحل</a:t>
            </a:r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1">
              <a:buNone/>
            </a:pP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الصيغة البولينية لجدول الحقيقة المبين يمكن كتابته عن طريق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تجميع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الحدود التي تعطي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الخرج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على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بوابة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كما في الصيغة البولينية الآتية: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ar-SA" b="1" dirty="0" smtClean="0">
                <a:solidFill>
                  <a:schemeClr val="tx1"/>
                </a:solidFill>
              </a:rPr>
              <a:t>مثال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ar-SA" sz="5400" dirty="0">
                <a:latin typeface="AL-Mohanad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استنتج الدائرة المنطقية المطلوبة لتمثيل جدول الحقيقة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0" y="3513910"/>
            <a:ext cx="4565236" cy="6078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ar-SA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جدول الحقيقة لدائرة منطقية.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3" y="2007671"/>
            <a:ext cx="6252754" cy="42792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ويكون التمثيل النهائي للدائرة كما هو موضح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بالشكل:</a:t>
            </a:r>
          </a:p>
          <a:p>
            <a:pPr algn="just" rtl="1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04" y="2163494"/>
            <a:ext cx="6152605" cy="3806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89" y="6120000"/>
            <a:ext cx="7300634" cy="6636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394" y="1867989"/>
            <a:ext cx="11198312" cy="35170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5400" dirty="0">
                <a:solidFill>
                  <a:schemeClr val="tx1"/>
                </a:solidFill>
                <a:latin typeface="AL-Mateen"/>
              </a:rPr>
              <a:t>تحويل الصيغة البولينية إلى جدول الحقيقة: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00" y="1564595"/>
            <a:ext cx="4352925" cy="5905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5400" dirty="0" smtClean="0">
                <a:solidFill>
                  <a:schemeClr val="tx1"/>
                </a:solidFill>
                <a:latin typeface="AL-Mateen"/>
              </a:rPr>
              <a:t>مثال:</a:t>
            </a:r>
            <a:r>
              <a:rPr lang="ar-SA" sz="5400" dirty="0">
                <a:solidFill>
                  <a:schemeClr val="tx1"/>
                </a:solidFill>
                <a:latin typeface="AL-Mohanad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استنتج جدول الحقيقة للصيغة البولينية الآتية: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011" y="3244334"/>
            <a:ext cx="1115568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الحل</a:t>
            </a:r>
          </a:p>
          <a:p>
            <a:pPr algn="just" rtl="1"/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هناك ثلاثة 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متغيرات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في الصيغة البولينية المعطاة، وبالتالي فهناك ثمان احتمالات 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أو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تشكيلات مختلفة لهذه المتغيرات كما هو موضح بالأعمدة الثلاثة على اليسار في 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الجدول</a:t>
            </a:r>
          </a:p>
          <a:p>
            <a:pPr algn="just" rtl="1"/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القيم الثنائية لكل حد من الحدود الأربعة في الصيغة البولينية هي: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1" y="5508239"/>
            <a:ext cx="7398719" cy="5659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2286" y="408719"/>
            <a:ext cx="10261299" cy="4470309"/>
          </a:xfrm>
        </p:spPr>
        <p:txBody>
          <a:bodyPr/>
          <a:lstStyle/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أمام كل من هذه القيم الثنائية يوضع " 1" في عمود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الخرج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ar-S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كما هو موضح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بالجدول،ويوضع "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للتشكيلات الثنائية المتبقية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في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عمود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الخرج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ar-S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جدول الحقيقة للتعبير البوليني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86" y="1238250"/>
            <a:ext cx="5895975" cy="5619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1" y="417769"/>
            <a:ext cx="10711826" cy="60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لاستنتاج الصيغة البولينية لأي دائرة منطقية،نبدأ من المداخل في أقصى اليسار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متجهين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إلى الخرج النهائي للدائرة وذلك بكتابة الخرج لكل بوابة، وكمثال على ذلك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نفترض الدائرة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المنطقية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الموضحة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ويمكن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استنتاج الصيغة البولينية لها كالآتي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الصيغة البولينية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لبوابة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والتي لها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الدخلان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هي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الصيغة البولينية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لبوابة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والتي لها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الدخلان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وتكون الصيغة البولينية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لبوابة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OR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والتي لها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الدخلان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rtl="1">
              <a:buNone/>
            </a:pP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وعلى ذلك يكون الخرج النهائي للدائرة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هو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ar-SA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الصيغة البولينية لدائرة منطقية: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4" y="3497442"/>
            <a:ext cx="168592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33" y="2943585"/>
            <a:ext cx="1628775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12" y="3983217"/>
            <a:ext cx="2847975" cy="497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335" y="4622983"/>
            <a:ext cx="1724025" cy="428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408137"/>
            <a:ext cx="10728960" cy="60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9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1" y="83583"/>
            <a:ext cx="11011030" cy="61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45028" y="930728"/>
            <a:ext cx="74784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Gates:</a:t>
            </a:r>
          </a:p>
          <a:p>
            <a:pPr algn="just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Gate :7404</a:t>
            </a:r>
          </a:p>
          <a:p>
            <a:pPr algn="just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Gate :7432</a:t>
            </a:r>
          </a:p>
          <a:p>
            <a:pPr algn="just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Gate :7408</a:t>
            </a:r>
          </a:p>
          <a:p>
            <a:pPr algn="just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 Gate :7400</a:t>
            </a:r>
          </a:p>
          <a:p>
            <a:pPr algn="just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 Gate : 7402</a:t>
            </a:r>
          </a:p>
          <a:p>
            <a:pPr algn="just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Gate :7486</a:t>
            </a:r>
          </a:p>
          <a:p>
            <a:pPr algn="just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XNOR Gate :74266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820" y="332005"/>
            <a:ext cx="5874695" cy="3700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0" y="720099"/>
            <a:ext cx="5153891" cy="292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90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واجب 2 / صمم الدوائر </a:t>
            </a:r>
            <a:r>
              <a:rPr lang="ar-S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المنطقية </a:t>
            </a:r>
            <a:r>
              <a:rPr lang="ar-S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باستخدام التعبير البوليني الاتي</a:t>
            </a:r>
            <a:r>
              <a:rPr lang="ar-S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/>
              <a:t>𝑌 = (𝐴𝐵 ̅ 𝐶) + (𝐴̅𝐵𝐶) + (𝐴𝐵𝐶̅</a:t>
            </a:r>
            <a:r>
              <a:rPr lang="en-US" dirty="0" smtClean="0"/>
              <a:t>)</a:t>
            </a:r>
            <a:endParaRPr lang="ar-SA" dirty="0" smtClean="0"/>
          </a:p>
          <a:p>
            <a:r>
              <a:rPr lang="en-US" dirty="0"/>
              <a:t>𝑌 = {(𝐴̅𝐵 ̅ 𝐶̅). (𝐴̅𝐵</a:t>
            </a:r>
            <a:r>
              <a:rPr lang="en-US" dirty="0" smtClean="0"/>
              <a:t>)} </a:t>
            </a:r>
            <a:r>
              <a:rPr lang="en-US" dirty="0"/>
              <a:t>+ (𝐴𝐵𝐶̅</a:t>
            </a:r>
            <a:r>
              <a:rPr lang="en-US" dirty="0" smtClean="0"/>
              <a:t>)</a:t>
            </a:r>
            <a:endParaRPr lang="ar-SA" dirty="0" smtClean="0"/>
          </a:p>
          <a:p>
            <a:r>
              <a:rPr lang="en-US" dirty="0"/>
              <a:t>𝑌 = (𝐴̅𝐵) + (𝐴𝐵) </a:t>
            </a:r>
            <a:r>
              <a:rPr lang="en-US" dirty="0" smtClean="0"/>
              <a:t>𝐶</a:t>
            </a:r>
            <a:endParaRPr lang="ar-SA" dirty="0" smtClean="0"/>
          </a:p>
          <a:p>
            <a:r>
              <a:rPr lang="en-US" dirty="0"/>
              <a:t>𝑌 = (𝐴̅𝐵𝐶). (𝐴 +𝐵 ̅ ) + (𝐵𝐶̅) + 𝐴 +𝐵 ̅ + </a:t>
            </a:r>
            <a:r>
              <a:rPr lang="en-US" dirty="0" smtClean="0"/>
              <a:t>𝐶</a:t>
            </a:r>
            <a:endParaRPr lang="ar-SA" dirty="0" smtClean="0"/>
          </a:p>
          <a:p>
            <a:pPr algn="r" rtl="1"/>
            <a:r>
              <a:rPr lang="ar-SA" b="1" dirty="0"/>
              <a:t>استنتج جداول الحقيقة المكافئة للتعابير البولينية الاتية</a:t>
            </a:r>
            <a:r>
              <a:rPr lang="ar-SA" b="1" dirty="0" smtClean="0"/>
              <a:t>:</a:t>
            </a:r>
          </a:p>
          <a:p>
            <a:pPr algn="l"/>
            <a:r>
              <a:rPr lang="en-US" dirty="0"/>
              <a:t>𝑌 = (𝐴 + 𝐵)</a:t>
            </a:r>
            <a:r>
              <a:rPr lang="en-US" dirty="0" smtClean="0"/>
              <a:t>𝐶</a:t>
            </a:r>
            <a:endParaRPr lang="ar-SA" dirty="0" smtClean="0"/>
          </a:p>
          <a:p>
            <a:r>
              <a:rPr lang="en-US" dirty="0"/>
              <a:t>𝑌 = (𝐴 + 𝐵)(𝐵 ̅ + 𝐶</a:t>
            </a:r>
            <a:r>
              <a:rPr lang="en-US" dirty="0" smtClean="0"/>
              <a:t>)</a:t>
            </a:r>
            <a:endParaRPr lang="ar-SA" dirty="0" smtClean="0"/>
          </a:p>
          <a:p>
            <a:r>
              <a:rPr lang="en-US" dirty="0"/>
              <a:t>𝑌 = 𝐴(𝐴𝐶 + 𝐴̅𝐵)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6867" y="1731572"/>
            <a:ext cx="4942432" cy="45426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3600" dirty="0"/>
              <a:t>استنتج الدائرة المنطقية المطلوبة لتمثيل جداول الحقيقة الموضحة ادناه: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33" y="1731572"/>
            <a:ext cx="4314316" cy="454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240" y="1753274"/>
            <a:ext cx="7152252" cy="45209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4400" dirty="0"/>
              <a:t>استنتج جداول الحقيقة المكافئة للدوائر المنطقية الاتية: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624191" y="4821054"/>
            <a:ext cx="3669339" cy="64455"/>
          </a:xfrm>
        </p:spPr>
        <p:txBody>
          <a:bodyPr/>
          <a:lstStyle/>
          <a:p>
            <a:r>
              <a:rPr lang="en-US" dirty="0" smtClean="0">
                <a:solidFill>
                  <a:srgbClr val="990099"/>
                </a:solidFill>
              </a:rPr>
              <a:t>Namarig  Yagoup Jarelnabee</a:t>
            </a:r>
            <a:endParaRPr lang="en-US" dirty="0">
              <a:solidFill>
                <a:srgbClr val="99009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922297" y="5226514"/>
            <a:ext cx="5069406" cy="299075"/>
          </a:xfrm>
        </p:spPr>
        <p:txBody>
          <a:bodyPr/>
          <a:lstStyle/>
          <a:p>
            <a:r>
              <a:rPr lang="en-US" sz="2800" u="sng" dirty="0" smtClean="0">
                <a:solidFill>
                  <a:srgbClr val="990099"/>
                </a:solidFill>
              </a:rPr>
              <a:t>namajarelnabee123@gmail.com</a:t>
            </a:r>
            <a:endParaRPr lang="en-US" sz="2800" u="sng" dirty="0">
              <a:solidFill>
                <a:srgbClr val="99009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713" y="2364377"/>
            <a:ext cx="9558005" cy="30044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6193" y="5608711"/>
            <a:ext cx="6728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دائرة منطقية تبين كيفية استنتاج الصيغة البولينية للخرج.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989" y="1933305"/>
            <a:ext cx="7674011" cy="3069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ar-SA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مثال</a:t>
            </a:r>
            <a: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اكتب الصيغة البولينية للدائرة المنطقية الموضحة في الشكل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ar-SA" sz="3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الحل</a:t>
            </a:r>
            <a:r>
              <a:rPr lang="en-US" sz="3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rtl="1">
              <a:buNone/>
            </a:pPr>
            <a:endParaRPr lang="en-US" sz="32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1">
              <a:buNone/>
            </a:pP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بمتابعة كتابة الخرج لكل بوابة من اليسار إلى اليمين في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الشكل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يتبين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كيفية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الحصول على الصيغة البولينية للخرج، وتكون الصيغة البولينية لخرج الدائرة النهائي هي: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18" y="3747543"/>
            <a:ext cx="3457575" cy="6953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5400" dirty="0">
                <a:solidFill>
                  <a:schemeClr val="tx1"/>
                </a:solidFill>
                <a:latin typeface="AL-Mohanad"/>
              </a:rPr>
              <a:t>تمثيل دائرة منطقية باستخدام الصيغة البولينية: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28" y="1711234"/>
            <a:ext cx="11183172" cy="40021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74" y="1617352"/>
            <a:ext cx="9000308" cy="33612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450" y="1709783"/>
            <a:ext cx="9121048" cy="381580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41" y="5866647"/>
            <a:ext cx="5229225" cy="4476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يمكن الحصول على الصيغة البولينية من جدول الحقيقة كما يلي: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نحدد من جدول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الحقيقة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تشكيلة المداخل التي تعطي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الخرج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ففي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الصف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الثالث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من الجدول نجد أن الخرج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حيث قيمة المداخل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هي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وتكتب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بالصيغة البولينية على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الشكل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حيث يكتب المتغير برمزه إذا كان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يساوي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ويكتب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بعكس رمزه إذا كان يساوي " 0"، وبالمثل فإن الخرج " 1" في الصف السابع يكتب بالصيغة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البولينية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بتجميع الصيغ البولينية التي تعطي قيمة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الخرج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عن طريق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بوابة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نحصل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على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الصيغة البولينية الآتية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 rtl="1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5400" dirty="0">
                <a:solidFill>
                  <a:schemeClr val="tx1"/>
                </a:solidFill>
                <a:latin typeface="AL-Mateen"/>
              </a:rPr>
              <a:t>تمثيل الدائرة المنطقية من خلال جدول الحقيقة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52" y="2845253"/>
            <a:ext cx="790575" cy="514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745" y="3723872"/>
            <a:ext cx="923925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80" y="5353322"/>
            <a:ext cx="2305050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6726C-84D2-449C-B8CD-D7B13D9B2C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0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30" id="{532F150A-6B60-4F06-92A1-030D657DFED2}" vid="{0EC2929D-C3B7-4AAF-B2BB-11448EADA778}"/>
    </a:ext>
  </a:extLst>
</a:theme>
</file>

<file path=ppt/theme/theme2.xml><?xml version="1.0" encoding="utf-8"?>
<a:theme xmlns:a="http://schemas.openxmlformats.org/drawingml/2006/main" name="Theme16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6" id="{37285CCF-9ACA-41F1-ADCA-2DA7763DDCA1}" vid="{2501BE4E-39C3-471C-941C-D6A31E0D046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Theme30</Template>
  <TotalTime>149</TotalTime>
  <Words>622</Words>
  <Application>Microsoft Office PowerPoint</Application>
  <PresentationFormat>Widescreen</PresentationFormat>
  <Paragraphs>86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AL-Mateen</vt:lpstr>
      <vt:lpstr>AL-Mohanad</vt:lpstr>
      <vt:lpstr>Arial</vt:lpstr>
      <vt:lpstr>Bodoni MT</vt:lpstr>
      <vt:lpstr>Calibri</vt:lpstr>
      <vt:lpstr>Castellar</vt:lpstr>
      <vt:lpstr>Gill Sans MT</vt:lpstr>
      <vt:lpstr>Times New Roman</vt:lpstr>
      <vt:lpstr>Theme30</vt:lpstr>
      <vt:lpstr>Theme16</vt:lpstr>
      <vt:lpstr>معمل الدوائر المنطقيه  LAB 4 </vt:lpstr>
      <vt:lpstr>   الصيغة البولينية لدائرة منطقية:</vt:lpstr>
      <vt:lpstr>PowerPoint Presentation</vt:lpstr>
      <vt:lpstr>مثال  :اكتب الصيغة البولينية للدائرة المنطقية الموضحة في الشكل</vt:lpstr>
      <vt:lpstr>PowerPoint Presentation</vt:lpstr>
      <vt:lpstr>تمثيل دائرة منطقية باستخدام الصيغة البولينية:</vt:lpstr>
      <vt:lpstr>PowerPoint Presentation</vt:lpstr>
      <vt:lpstr>PowerPoint Presentation</vt:lpstr>
      <vt:lpstr>تمثيل الدائرة المنطقية من خلال جدول الحقيقة</vt:lpstr>
      <vt:lpstr>PowerPoint Presentation</vt:lpstr>
      <vt:lpstr>PowerPoint Presentation</vt:lpstr>
      <vt:lpstr>PowerPoint Presentation</vt:lpstr>
      <vt:lpstr>مثال: استنتج الدائرة المنطقية المطلوبة لتمثيل جدول الحقيقة</vt:lpstr>
      <vt:lpstr>PowerPoint Presentation</vt:lpstr>
      <vt:lpstr>PowerPoint Presentation</vt:lpstr>
      <vt:lpstr>تحويل الصيغة البولينية إلى جدول الحقيقة:</vt:lpstr>
      <vt:lpstr>مثال: استنتج جدول الحقيقة للصيغة البولينية الآتية: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استنتج الدائرة المنطقية المطلوبة لتمثيل جداول الحقيقة الموضحة ادناه:</vt:lpstr>
      <vt:lpstr>استنتج جداول الحقيقة المكافئة للدوائر المنطقية الاتية: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معمل الدوائر المنطقيه  LAB 4 </dc:title>
  <dc:creator>namarig</dc:creator>
  <cp:lastModifiedBy>namarig</cp:lastModifiedBy>
  <cp:revision>65</cp:revision>
  <dcterms:created xsi:type="dcterms:W3CDTF">2022-10-03T14:59:50Z</dcterms:created>
  <dcterms:modified xsi:type="dcterms:W3CDTF">2022-10-04T04:27:16Z</dcterms:modified>
</cp:coreProperties>
</file>