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11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6" autoAdjust="0"/>
    <p:restoredTop sz="94660"/>
  </p:normalViewPr>
  <p:slideViewPr>
    <p:cSldViewPr>
      <p:cViewPr varScale="1">
        <p:scale>
          <a:sx n="69" d="100"/>
          <a:sy n="69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1A19-7D9B-43EC-AA72-6ED57735FA0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59275-8877-49F5-9927-A07974B68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6867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2CD992-8E44-4DA4-96FC-E2C8F1F113F4}" type="datetime1">
              <a:rPr lang="en-US" smtClean="0"/>
              <a:t>2/6/2021</a:t>
            </a:fld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52DEF-FFBA-4BC2-B2F0-CA881130D662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8C02F-6D2C-4AE9-812F-7CBA85A010AC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3B7009-9C1C-41A5-A743-9BD28766993B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89803-1ED4-3A4F-BD32-2433A46CC5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C04723-755F-447C-9145-D336EBECC74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FB95B-9CE7-A047-A167-44F68D48CF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B3E8FB-9E0B-4AFB-B23B-13D6363A2226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B7741-4248-400C-941B-25A89EBD2F40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64691-7625-BB4B-A163-F012898285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A311F-561C-4259-A2C3-81F8FBEF795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D359-7C78-AA4C-98BC-861E6D6A27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4B1F84-3B82-48F5-BB2E-5359F468BF2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BF74-43A9-3646-B0C0-E49ECC19E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0044E1-9966-4351-9BE4-34B4C2A2FED2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2FEC-FAE7-B44B-A1E6-25A45D2DB6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9A8F5E-4793-470C-A051-314651130C7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165ED-656A-D844-921A-9EBBD6C35F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6511A-0696-4ABC-AA5D-3B03919470A4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04529A-1FFB-4749-BD42-6F31B09D9AEA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F667723-249F-5F47-A024-0ED35B4B9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A67B95-CA32-4B07-BC98-3A99E38EDA2C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0F111A01-9689-A34E-8D64-3E8DCDB54F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7DC08-629F-4B6C-9134-8C20045C222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5CBC32C0-F50F-427A-BD0C-B8C3E9104E7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B7F95E63-B2FC-6340-819F-09B1386E07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72C58-D316-41E3-AD2B-C898F45A1BA6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EC22D-616A-8940-96A4-9F7CC246C2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FFB42E-197A-4C14-BE89-12257520924A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E098C-F631-B640-A1D5-5E0529F0EE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7717-756A-4D7D-B47E-8351FA522D05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FF3E-2CF0-44A3-9130-8099ED027A07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3E6D-36A1-452E-A33F-F7E7B816EADB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C99E-A79F-4C22-AB92-0C212854D235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BF194-2A5F-4922-A856-A52D83747D3D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4C3A-EA51-4A19-80F5-79E62FAA3E77}" type="datetime1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75B8-A6DB-4578-8D86-0684E91C638B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E519-FAA3-45F7-AA77-1EBD2613ED14}" type="datetime1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52C24-B27A-4C00-8B84-7C8083506EF2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9B03E-7D2B-4921-86BB-2EA690E27D81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38A9-1FEE-4BBA-B0E9-62F656C9E0DF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19EDA-C6CE-45A6-AC4C-5BF1983A4265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02681-F6B9-4A58-B474-50EBC7A62418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7F142-C41D-4572-8774-010A721AE999}" type="datetime1">
              <a:rPr lang="en-US" smtClean="0"/>
              <a:t>2/6/2021</a:t>
            </a:fld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D3950-0CFC-41C8-9E87-EAD1B53A5254}" type="datetime1">
              <a:rPr lang="en-US" smtClean="0"/>
              <a:t>2/6/2021</a:t>
            </a:fld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F6FA4-CD74-40AF-B928-0D7D6A09B59F}" type="datetime1">
              <a:rPr lang="en-US" smtClean="0"/>
              <a:t>2/6/2021</a:t>
            </a:fld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9B4E5-6FD6-4528-93B5-4F4658856BC7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D5C307-A603-4B1E-B62D-86B291548197}" type="datetime1">
              <a:rPr lang="en-US" smtClean="0"/>
              <a:t>2/6/2021</a:t>
            </a:fld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w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fld id="{98FBDBA4-FB78-4A57-A6ED-586919326935}" type="datetime1">
              <a:rPr lang="en-US" smtClean="0"/>
              <a:t>2/6/2021</a:t>
            </a:fld>
            <a:endParaRPr lang="en-US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endParaRPr lang="en-US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96DAD045-16DC-45A5-A5A9-446A28D84ADF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7A72C81-A839-419D-9C19-C291EC9D0286}" type="datetime1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DBB3C3D6-287C-42A2-BC74-45590F236BF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524000"/>
            <a:ext cx="3886200" cy="1524000"/>
          </a:xfrm>
        </p:spPr>
        <p:txBody>
          <a:bodyPr/>
          <a:lstStyle/>
          <a:p>
            <a:r>
              <a:rPr lang="ar-SA" dirty="0" smtClean="0"/>
              <a:t>معمل تحليل وتصميم النظم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429000"/>
            <a:ext cx="3886200" cy="1825625"/>
          </a:xfrm>
        </p:spPr>
        <p:txBody>
          <a:bodyPr>
            <a:normAutofit/>
          </a:bodyPr>
          <a:lstStyle/>
          <a:p>
            <a:r>
              <a:rPr lang="ar-SA" dirty="0" smtClean="0">
                <a:solidFill>
                  <a:schemeClr val="tx1"/>
                </a:solidFill>
                <a:cs typeface="+mj-cs"/>
              </a:rPr>
              <a:t>أ/نمارق يعقوب جارالنبي 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58200" cy="497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6858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8229600" cy="4148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dirty="0" smtClean="0"/>
              <a:t>المطلوب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3733800"/>
          </a:xfrm>
        </p:spPr>
        <p:txBody>
          <a:bodyPr>
            <a:normAutofit/>
          </a:bodyPr>
          <a:lstStyle/>
          <a:p>
            <a:pPr marL="525780" indent="-457200" algn="just" rtl="1">
              <a:buFont typeface="+mj-lt"/>
              <a:buAutoNum type="arabicPeriod"/>
            </a:pPr>
            <a:r>
              <a:rPr lang="ar-SA" sz="3200" dirty="0" smtClean="0"/>
              <a:t>كل خمسة طلاب يكونو مجموعة.</a:t>
            </a:r>
          </a:p>
          <a:p>
            <a:pPr marL="525780" indent="-457200" algn="just" rtl="1">
              <a:buFont typeface="+mj-lt"/>
              <a:buAutoNum type="arabicPeriod"/>
            </a:pPr>
            <a:r>
              <a:rPr lang="ar-SA" sz="3200" dirty="0" smtClean="0"/>
              <a:t>تختار كل مجموعه نظام (اما يدوي او نظام حاسوبي لتطويره) .</a:t>
            </a:r>
          </a:p>
          <a:p>
            <a:pPr marL="68580" indent="0" algn="just" rtl="1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7EC0-89C0-4BF6-9B0A-40F3AB2C580C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6400" y="2819400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5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 smtClean="0"/>
              <a:t>النظام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rtl="1"/>
            <a:r>
              <a:rPr lang="ar-SA" sz="2800" dirty="0" smtClean="0"/>
              <a:t>مجموعه من العناصر والمكونات المرتبطه والمتفاعله مع بعضها البعض والتي تعمل معا ضمن ظروف بيئيه معينه لتحقيق هدف معين.</a:t>
            </a:r>
          </a:p>
          <a:p>
            <a:pPr algn="just" rtl="1"/>
            <a:r>
              <a:rPr lang="ar-SA" sz="2800" dirty="0" smtClean="0"/>
              <a:t> مكونات النظام </a:t>
            </a:r>
            <a:r>
              <a:rPr lang="en-US" sz="2800" dirty="0" smtClean="0"/>
              <a:t>System components</a:t>
            </a:r>
            <a:r>
              <a:rPr lang="ar-SA" sz="2800" dirty="0" smtClean="0"/>
              <a:t>:</a:t>
            </a:r>
          </a:p>
          <a:p>
            <a:pPr algn="just" rtl="1"/>
            <a:r>
              <a:rPr lang="ar-SA" sz="2800" dirty="0" smtClean="0"/>
              <a:t>مجموعه الكائنات (العناصر) لتشكيل النظام.</a:t>
            </a:r>
          </a:p>
          <a:p>
            <a:pPr algn="just" rtl="1"/>
            <a:r>
              <a:rPr lang="ar-SA" sz="2800" dirty="0" smtClean="0"/>
              <a:t>مجموعه العلاقات المنطقيه والفيزيائيه التي تربط بين مكونات النظام.</a:t>
            </a:r>
          </a:p>
          <a:p>
            <a:pPr algn="just" rtl="1"/>
            <a:r>
              <a:rPr lang="ar-SA" sz="2800" dirty="0" smtClean="0"/>
              <a:t>بيئه عمل النظام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062537" cy="392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4308" y="1401018"/>
            <a:ext cx="5218492" cy="416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ar-SA" sz="2800" dirty="0" smtClean="0"/>
              <a:t>النظام المغلق </a:t>
            </a:r>
          </a:p>
          <a:p>
            <a:pPr marL="0" indent="0" algn="just" rtl="1">
              <a:buNone/>
            </a:pPr>
            <a:r>
              <a:rPr lang="ar-SA" sz="2800" dirty="0" smtClean="0"/>
              <a:t>هو النظام الذي لايتفاعل مع بيئتة مثال نظام الساعه </a:t>
            </a:r>
          </a:p>
          <a:p>
            <a:pPr algn="just" rtl="1"/>
            <a:r>
              <a:rPr lang="ar-SA" sz="2800" dirty="0" smtClean="0"/>
              <a:t>النظام المفتوح</a:t>
            </a:r>
          </a:p>
          <a:p>
            <a:pPr marL="0" indent="0" algn="just" rtl="1">
              <a:buNone/>
            </a:pPr>
            <a:r>
              <a:rPr lang="ar-SA" sz="2800" dirty="0" smtClean="0"/>
              <a:t> وهو النظام الذي يكون لدية تفاعلات مستمره وفاعله مع بيئتة ويؤثرويتأثربها.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ar-SA" sz="2800" dirty="0" smtClean="0"/>
              <a:t>تحليل الانظمه </a:t>
            </a:r>
          </a:p>
          <a:p>
            <a:pPr marL="0" indent="0" algn="just" rtl="1">
              <a:buNone/>
            </a:pPr>
            <a:r>
              <a:rPr lang="ar-SA" sz="2800" dirty="0" smtClean="0"/>
              <a:t>يشير الي مجموعة العمليات او النشاطات المنظمه منطقيا او المتعلقه بنظام مقترح من حيث دراسته وتعريفه بهدف تطويره وتحسينه.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 rtl="1"/>
            <a:r>
              <a:rPr lang="ar-SA" sz="2800" dirty="0" smtClean="0"/>
              <a:t>نشاطات التحليل </a:t>
            </a:r>
          </a:p>
          <a:p>
            <a:pPr marL="571500" indent="-571500" algn="just" rtl="1">
              <a:buFont typeface="+mj-lt"/>
              <a:buAutoNum type="arabicPeriod"/>
            </a:pPr>
            <a:r>
              <a:rPr lang="ar-SA" sz="2800" dirty="0" smtClean="0"/>
              <a:t>انشاء او تعديل نظام معلومات يحقق اهداف المؤسسة</a:t>
            </a:r>
          </a:p>
          <a:p>
            <a:pPr marL="571500" indent="-571500" algn="just" rtl="1">
              <a:buFont typeface="+mj-lt"/>
              <a:buAutoNum type="arabicPeriod"/>
            </a:pPr>
            <a:r>
              <a:rPr lang="ar-SA" sz="2800" dirty="0" smtClean="0"/>
              <a:t>تحويل نظام معلومات يدوي الي نظام معلوماتي حاسوبي</a:t>
            </a:r>
          </a:p>
          <a:p>
            <a:pPr algn="just" rtl="1"/>
            <a:r>
              <a:rPr lang="ar-SA" sz="2800" dirty="0" smtClean="0"/>
              <a:t>اسباب تحليل النظام 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A" sz="2800" dirty="0" smtClean="0"/>
              <a:t>النظام القائم غير فعال في تحقيق الاهداف المرجوة منه وتعيق العمل في المؤسسة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A" sz="2800" dirty="0" smtClean="0"/>
              <a:t>ظهور متطلبات جديده للجهه المستفيدة غير متوفره في النظام القائم </a:t>
            </a:r>
          </a:p>
          <a:p>
            <a:pPr marL="514350" indent="-514350" algn="just" rtl="1">
              <a:buFont typeface="+mj-lt"/>
              <a:buAutoNum type="arabicPeriod"/>
            </a:pPr>
            <a:r>
              <a:rPr lang="ar-SA" sz="2800" dirty="0" smtClean="0"/>
              <a:t>ظهور تكنولوجيا جديده في تطبيقات نظم المعلومات تحقق عوامل السرعه والدقه بشكل افضل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1"/>
            <a:ext cx="9067800" cy="534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3C3D6-287C-42A2-BC74-45590F236B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9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Theme19</Template>
  <TotalTime>94</TotalTime>
  <Words>198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Theme19</vt:lpstr>
      <vt:lpstr>1_Precedent</vt:lpstr>
      <vt:lpstr>Urban Pop</vt:lpstr>
      <vt:lpstr>معمل تحليل وتصميم النظم </vt:lpstr>
      <vt:lpstr>النظام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المطلوب :</vt:lpstr>
      <vt:lpstr>PowerPoint Presentation</vt:lpstr>
    </vt:vector>
  </TitlesOfParts>
  <Company>Shamfuture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Shamfuture</dc:creator>
  <cp:lastModifiedBy>Shamfuture</cp:lastModifiedBy>
  <cp:revision>15</cp:revision>
  <dcterms:created xsi:type="dcterms:W3CDTF">2021-01-25T19:29:31Z</dcterms:created>
  <dcterms:modified xsi:type="dcterms:W3CDTF">2021-02-06T21:21:59Z</dcterms:modified>
</cp:coreProperties>
</file>