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5DF-13D7-4141-BC22-95745EBA3CE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E50F-50F9-48F8-8DCB-B65E5C4D0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5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599"/>
            <a:ext cx="9220200" cy="4191001"/>
          </a:xfrm>
        </p:spPr>
        <p:txBody>
          <a:bodyPr/>
          <a:lstStyle/>
          <a:p>
            <a:pPr algn="ctr" rtl="1" eaLnBrk="1" hangingPunct="1">
              <a:defRPr/>
            </a:pPr>
            <a:r>
              <a:rPr lang="ar-EG" dirty="0" smtClean="0"/>
              <a:t>معمل هندسة البرمجيات الكائنية بلغة الجافا</a:t>
            </a:r>
            <a:br>
              <a:rPr lang="ar-EG" dirty="0" smtClean="0"/>
            </a:br>
            <a:r>
              <a:rPr lang="en-US" dirty="0" smtClean="0"/>
              <a:t>java programing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4733925"/>
            <a:ext cx="3429000" cy="78105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LEC4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WordArt 6"/>
          <p:cNvSpPr>
            <a:spLocks noChangeArrowheads="1" noChangeShapeType="1" noTextEdit="1"/>
          </p:cNvSpPr>
          <p:nvPr/>
        </p:nvSpPr>
        <p:spPr bwMode="auto">
          <a:xfrm>
            <a:off x="1911350" y="5918200"/>
            <a:ext cx="2889250" cy="7159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ar-EG" sz="3600" b="1" kern="10">
                <a:latin typeface="Times New Roman"/>
                <a:cs typeface="Times New Roman"/>
              </a:rPr>
              <a:t>إعداد / أ. هبه الصديق إبراهيم</a:t>
            </a:r>
            <a:endParaRPr lang="en-US" sz="3600" b="1" kern="1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0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62000"/>
          </a:xfrm>
        </p:spPr>
        <p:txBody>
          <a:bodyPr>
            <a:normAutofit/>
          </a:bodyPr>
          <a:lstStyle/>
          <a:p>
            <a:pPr algn="r"/>
            <a:r>
              <a:rPr lang="ar-EG" sz="3600" dirty="0" smtClean="0"/>
              <a:t>وإليك المثال التالي لشرح العملية السابقة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305800" cy="5867400"/>
          </a:xfrm>
        </p:spPr>
      </p:pic>
    </p:spTree>
    <p:extLst>
      <p:ext uri="{BB962C8B-B14F-4D97-AF65-F5344CB8AC3E}">
        <p14:creationId xmlns:p14="http://schemas.microsoft.com/office/powerpoint/2010/main" val="8586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382000" cy="2743200"/>
          </a:xfrm>
        </p:spPr>
      </p:pic>
    </p:spTree>
    <p:extLst>
      <p:ext uri="{BB962C8B-B14F-4D97-AF65-F5344CB8AC3E}">
        <p14:creationId xmlns:p14="http://schemas.microsoft.com/office/powerpoint/2010/main" val="8440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 rtl="1"/>
            <a:r>
              <a:rPr lang="ar-EG" sz="3600" b="1" dirty="0" smtClean="0"/>
              <a:t>جملة التكرار </a:t>
            </a:r>
            <a:r>
              <a:rPr lang="en-US" sz="3600" b="1" dirty="0" smtClean="0"/>
              <a:t>while 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991600" cy="5638800"/>
          </a:xfrm>
        </p:spPr>
      </p:pic>
    </p:spTree>
    <p:extLst>
      <p:ext uri="{BB962C8B-B14F-4D97-AF65-F5344CB8AC3E}">
        <p14:creationId xmlns:p14="http://schemas.microsoft.com/office/powerpoint/2010/main" val="272873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 rtl="1"/>
            <a:r>
              <a:rPr lang="ar-EG" sz="3600" b="1" dirty="0" smtClean="0"/>
              <a:t>جملة الإجبار </a:t>
            </a:r>
            <a:r>
              <a:rPr lang="en-US" sz="3600" b="1" dirty="0" smtClean="0"/>
              <a:t>do… while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686800" cy="5943600"/>
          </a:xfrm>
        </p:spPr>
      </p:pic>
    </p:spTree>
    <p:extLst>
      <p:ext uri="{BB962C8B-B14F-4D97-AF65-F5344CB8AC3E}">
        <p14:creationId xmlns:p14="http://schemas.microsoft.com/office/powerpoint/2010/main" val="186754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>
            <a:normAutofit fontScale="90000"/>
          </a:bodyPr>
          <a:lstStyle/>
          <a:p>
            <a:pPr algn="r" rtl="1"/>
            <a:r>
              <a:rPr lang="ar-EG" sz="4000" dirty="0" smtClean="0"/>
              <a:t> </a:t>
            </a:r>
            <a:br>
              <a:rPr lang="ar-EG" sz="4000" dirty="0" smtClean="0"/>
            </a:br>
            <a:r>
              <a:rPr lang="ar-EG" sz="4000" b="1" dirty="0" smtClean="0"/>
              <a:t>المصفوفة</a:t>
            </a:r>
            <a:r>
              <a:rPr lang="en-US" sz="4000" b="1" dirty="0" smtClean="0"/>
              <a:t> </a:t>
            </a:r>
            <a:r>
              <a:rPr lang="ar-EG" sz="4000" b="1" dirty="0" smtClean="0"/>
              <a:t> </a:t>
            </a:r>
            <a:r>
              <a:rPr lang="en-US" sz="4000" b="1" dirty="0" smtClean="0"/>
              <a:t>Array</a:t>
            </a:r>
            <a:r>
              <a:rPr lang="ar-EG" sz="4000" b="1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10600" cy="5943600"/>
          </a:xfrm>
        </p:spPr>
      </p:pic>
    </p:spTree>
    <p:extLst>
      <p:ext uri="{BB962C8B-B14F-4D97-AF65-F5344CB8AC3E}">
        <p14:creationId xmlns:p14="http://schemas.microsoft.com/office/powerpoint/2010/main" val="13737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400800"/>
          </a:xfrm>
        </p:spPr>
      </p:pic>
    </p:spTree>
    <p:extLst>
      <p:ext uri="{BB962C8B-B14F-4D97-AF65-F5344CB8AC3E}">
        <p14:creationId xmlns:p14="http://schemas.microsoft.com/office/powerpoint/2010/main" val="70521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"/>
            <a:ext cx="8610600" cy="6553200"/>
          </a:xfrm>
        </p:spPr>
      </p:pic>
    </p:spTree>
    <p:extLst>
      <p:ext uri="{BB962C8B-B14F-4D97-AF65-F5344CB8AC3E}">
        <p14:creationId xmlns:p14="http://schemas.microsoft.com/office/powerpoint/2010/main" val="282325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400800"/>
          </a:xfrm>
        </p:spPr>
      </p:pic>
    </p:spTree>
    <p:extLst>
      <p:ext uri="{BB962C8B-B14F-4D97-AF65-F5344CB8AC3E}">
        <p14:creationId xmlns:p14="http://schemas.microsoft.com/office/powerpoint/2010/main" val="248018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8915400" cy="6400800"/>
          </a:xfrm>
        </p:spPr>
      </p:pic>
    </p:spTree>
    <p:extLst>
      <p:ext uri="{BB962C8B-B14F-4D97-AF65-F5344CB8AC3E}">
        <p14:creationId xmlns:p14="http://schemas.microsoft.com/office/powerpoint/2010/main" val="74518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6400800"/>
          </a:xfrm>
        </p:spPr>
      </p:pic>
    </p:spTree>
    <p:extLst>
      <p:ext uri="{BB962C8B-B14F-4D97-AF65-F5344CB8AC3E}">
        <p14:creationId xmlns:p14="http://schemas.microsoft.com/office/powerpoint/2010/main" val="14959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686800" cy="6553200"/>
          </a:xfrm>
        </p:spPr>
      </p:pic>
    </p:spTree>
    <p:extLst>
      <p:ext uri="{BB962C8B-B14F-4D97-AF65-F5344CB8AC3E}">
        <p14:creationId xmlns:p14="http://schemas.microsoft.com/office/powerpoint/2010/main" val="29886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10599" cy="6477000"/>
          </a:xfrm>
        </p:spPr>
      </p:pic>
    </p:spTree>
    <p:extLst>
      <p:ext uri="{BB962C8B-B14F-4D97-AF65-F5344CB8AC3E}">
        <p14:creationId xmlns:p14="http://schemas.microsoft.com/office/powerpoint/2010/main" val="19740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200"/>
            <a:ext cx="9144000" cy="6553200"/>
          </a:xfrm>
        </p:spPr>
      </p:pic>
    </p:spTree>
    <p:extLst>
      <p:ext uri="{BB962C8B-B14F-4D97-AF65-F5344CB8AC3E}">
        <p14:creationId xmlns:p14="http://schemas.microsoft.com/office/powerpoint/2010/main" val="134219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2999" cy="6477000"/>
          </a:xfrm>
        </p:spPr>
      </p:pic>
    </p:spTree>
    <p:extLst>
      <p:ext uri="{BB962C8B-B14F-4D97-AF65-F5344CB8AC3E}">
        <p14:creationId xmlns:p14="http://schemas.microsoft.com/office/powerpoint/2010/main" val="621469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762999" cy="6248400"/>
          </a:xfrm>
        </p:spPr>
      </p:pic>
    </p:spTree>
    <p:extLst>
      <p:ext uri="{BB962C8B-B14F-4D97-AF65-F5344CB8AC3E}">
        <p14:creationId xmlns:p14="http://schemas.microsoft.com/office/powerpoint/2010/main" val="584758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458200" cy="6553200"/>
          </a:xfrm>
        </p:spPr>
      </p:pic>
    </p:spTree>
    <p:extLst>
      <p:ext uri="{BB962C8B-B14F-4D97-AF65-F5344CB8AC3E}">
        <p14:creationId xmlns:p14="http://schemas.microsoft.com/office/powerpoint/2010/main" val="39839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762999" cy="6400800"/>
          </a:xfrm>
        </p:spPr>
      </p:pic>
    </p:spTree>
    <p:extLst>
      <p:ext uri="{BB962C8B-B14F-4D97-AF65-F5344CB8AC3E}">
        <p14:creationId xmlns:p14="http://schemas.microsoft.com/office/powerpoint/2010/main" val="265263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199" cy="6477000"/>
          </a:xfrm>
        </p:spPr>
      </p:pic>
    </p:spTree>
    <p:extLst>
      <p:ext uri="{BB962C8B-B14F-4D97-AF65-F5344CB8AC3E}">
        <p14:creationId xmlns:p14="http://schemas.microsoft.com/office/powerpoint/2010/main" val="180232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199" cy="6629400"/>
          </a:xfrm>
        </p:spPr>
      </p:pic>
    </p:spTree>
    <p:extLst>
      <p:ext uri="{BB962C8B-B14F-4D97-AF65-F5344CB8AC3E}">
        <p14:creationId xmlns:p14="http://schemas.microsoft.com/office/powerpoint/2010/main" val="1712346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686800" cy="6629400"/>
          </a:xfrm>
        </p:spPr>
      </p:pic>
    </p:spTree>
    <p:extLst>
      <p:ext uri="{BB962C8B-B14F-4D97-AF65-F5344CB8AC3E}">
        <p14:creationId xmlns:p14="http://schemas.microsoft.com/office/powerpoint/2010/main" val="2967537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39200" cy="6324600"/>
          </a:xfrm>
        </p:spPr>
      </p:pic>
    </p:spTree>
    <p:extLst>
      <p:ext uri="{BB962C8B-B14F-4D97-AF65-F5344CB8AC3E}">
        <p14:creationId xmlns:p14="http://schemas.microsoft.com/office/powerpoint/2010/main" val="253089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600" b="1" dirty="0" smtClean="0"/>
              <a:t>الجملة الشرطية </a:t>
            </a:r>
            <a:r>
              <a:rPr lang="en-US" sz="3600" b="1" dirty="0" smtClean="0"/>
              <a:t>if statement 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534400" cy="3200399"/>
          </a:xfrm>
        </p:spPr>
      </p:pic>
    </p:spTree>
    <p:extLst>
      <p:ext uri="{BB962C8B-B14F-4D97-AF65-F5344CB8AC3E}">
        <p14:creationId xmlns:p14="http://schemas.microsoft.com/office/powerpoint/2010/main" val="13204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28800" y="2895600"/>
            <a:ext cx="5111752" cy="1515533"/>
          </a:xfrm>
        </p:spPr>
        <p:txBody>
          <a:bodyPr numCol="1"/>
          <a:lstStyle/>
          <a:p>
            <a:pPr eaLnBrk="1" hangingPunct="1">
              <a:defRPr/>
            </a:pPr>
            <a:r>
              <a:rPr lang="en-US" sz="660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 </a:t>
            </a:r>
            <a:endParaRPr lang="en-US" sz="66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0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915400" cy="6477000"/>
          </a:xfrm>
        </p:spPr>
      </p:pic>
    </p:spTree>
    <p:extLst>
      <p:ext uri="{BB962C8B-B14F-4D97-AF65-F5344CB8AC3E}">
        <p14:creationId xmlns:p14="http://schemas.microsoft.com/office/powerpoint/2010/main" val="36928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12192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3244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915400" cy="6477000"/>
          </a:xfrm>
        </p:spPr>
      </p:pic>
    </p:spTree>
    <p:extLst>
      <p:ext uri="{BB962C8B-B14F-4D97-AF65-F5344CB8AC3E}">
        <p14:creationId xmlns:p14="http://schemas.microsoft.com/office/powerpoint/2010/main" val="227848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600" b="1" dirty="0" smtClean="0"/>
              <a:t>الجملة الشرطية </a:t>
            </a:r>
            <a:r>
              <a:rPr lang="en-US" sz="3600" b="1" dirty="0" smtClean="0"/>
              <a:t>If…..else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610600" cy="3505200"/>
          </a:xfrm>
        </p:spPr>
      </p:pic>
    </p:spTree>
    <p:extLst>
      <p:ext uri="{BB962C8B-B14F-4D97-AF65-F5344CB8AC3E}">
        <p14:creationId xmlns:p14="http://schemas.microsoft.com/office/powerpoint/2010/main" val="305975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839200" cy="6400800"/>
          </a:xfrm>
        </p:spPr>
      </p:pic>
    </p:spTree>
    <p:extLst>
      <p:ext uri="{BB962C8B-B14F-4D97-AF65-F5344CB8AC3E}">
        <p14:creationId xmlns:p14="http://schemas.microsoft.com/office/powerpoint/2010/main" val="223529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183198"/>
            <a:ext cx="8229600" cy="1143000"/>
          </a:xfrm>
        </p:spPr>
        <p:txBody>
          <a:bodyPr/>
          <a:lstStyle/>
          <a:p>
            <a:pPr algn="r"/>
            <a:r>
              <a:rPr lang="ar-EG" sz="3600" b="1" dirty="0" smtClean="0"/>
              <a:t> الشرطية</a:t>
            </a:r>
            <a:r>
              <a:rPr lang="en-US" sz="3600" b="1" dirty="0" smtClean="0"/>
              <a:t>Switch.. case </a:t>
            </a:r>
            <a:r>
              <a:rPr lang="ar-EG" sz="3600" b="1" dirty="0" smtClean="0"/>
              <a:t>جملة </a:t>
            </a:r>
            <a:r>
              <a:rPr lang="ar-EG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229600" cy="5334000"/>
          </a:xfrm>
        </p:spPr>
      </p:pic>
    </p:spTree>
    <p:extLst>
      <p:ext uri="{BB962C8B-B14F-4D97-AF65-F5344CB8AC3E}">
        <p14:creationId xmlns:p14="http://schemas.microsoft.com/office/powerpoint/2010/main" val="32588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46</Words>
  <Application>Microsoft Office PowerPoint</Application>
  <PresentationFormat>On-screen Show (4:3)</PresentationFormat>
  <Paragraphs>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معمل هندسة البرمجيات الكائنية بلغة الجافا java programing</vt:lpstr>
      <vt:lpstr>PowerPoint Presentation</vt:lpstr>
      <vt:lpstr>الجملة الشرطية if statement </vt:lpstr>
      <vt:lpstr>PowerPoint Presentation</vt:lpstr>
      <vt:lpstr>PowerPoint Presentation</vt:lpstr>
      <vt:lpstr>PowerPoint Presentation</vt:lpstr>
      <vt:lpstr>الجملة الشرطية If…..else</vt:lpstr>
      <vt:lpstr>PowerPoint Presentation</vt:lpstr>
      <vt:lpstr> الشرطيةSwitch.. case جملة  </vt:lpstr>
      <vt:lpstr>وإليك المثال التالي لشرح العملية السابقة</vt:lpstr>
      <vt:lpstr>PowerPoint Presentation</vt:lpstr>
      <vt:lpstr>جملة التكرار while </vt:lpstr>
      <vt:lpstr>جملة الإجبار do… while</vt:lpstr>
      <vt:lpstr>  المصفوفة  Array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هندسة البرمجيات الكائنية بلغة الجافا java programing</dc:title>
  <dc:creator>Heba</dc:creator>
  <cp:lastModifiedBy>Heba</cp:lastModifiedBy>
  <cp:revision>33</cp:revision>
  <dcterms:created xsi:type="dcterms:W3CDTF">2023-02-28T11:05:06Z</dcterms:created>
  <dcterms:modified xsi:type="dcterms:W3CDTF">2023-03-01T09:58:46Z</dcterms:modified>
</cp:coreProperties>
</file>