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4.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 id="2147483660"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Lst>
  <p:sldSz type="screen4x3" cy="6858000" cx="9144000"/>
  <p:notesSz cx="6858000" cy="9144000"/>
  <p:defaultTex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1" snapVertSplitter="0" vertBarState="restored" horzBarState="restored" preferSingleView="0">
    <p:restoredLeft sz="15620" autoAdjust="0"/>
    <p:restoredTop sz="99139" autoAdjust="0"/>
  </p:normalViewPr>
  <p:slideViewPr>
    <p:cSldViewPr showGuides="0" snapToGrid="1" snapToObjects="0">
      <p:cViewPr varScale="0">
        <p:scale>
          <a:sx n="50" d="100"/>
          <a:sy n="50" d="100"/>
        </p:scale>
        <p:origin x="-138" y="-492"/>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72" name=""/>
        <p:cNvGrpSpPr/>
        <p:nvPr/>
      </p:nvGrpSpPr>
      <p:grpSpPr>
        <a:xfrm rot="0">
          <a:off x="0" y="0"/>
          <a:ext cx="0" cy="0"/>
          <a:chOff x="0" y="0"/>
          <a:chExt cx="0" cy="0"/>
        </a:xfrm>
      </p:grpSpPr>
      <p:sp>
        <p:nvSpPr>
          <p:cNvPr id="1048691" name="Rectangle 2"/>
          <p:cNvSpPr/>
          <p:nvPr>
            <p:ph type="hdr" sz="quarter" idx="0"/>
          </p:nvPr>
        </p:nvSpPr>
        <p:spPr>
          <a:xfrm rot="0">
            <a:off x="0" y="0"/>
            <a:ext cx="2971800" cy="457200"/>
          </a:xfrm>
          <a:prstGeom prst="rect"/>
          <a:noFill/>
          <a:ln>
            <a:noFill/>
          </a:ln>
        </p:spPr>
        <p:txBody>
          <a:bodyPr anchor="t" bIns="45720" lIns="91440" rIns="91440" tIns="45720" vert="horz"/>
          <a:p>
            <a:pPr algn="l" eaLnBrk="1" hangingPunct="1" latinLnBrk="1" lvl="0"/>
            <a:endParaRPr altLang="en-US" sz="1200" i="0" lang="en-US"/>
          </a:p>
        </p:txBody>
      </p:sp>
      <p:sp>
        <p:nvSpPr>
          <p:cNvPr id="1048692" name="Rectangle 3"/>
          <p:cNvSpPr/>
          <p:nvPr>
            <p:ph type="dt" sz="full" idx="1"/>
          </p:nvPr>
        </p:nvSpPr>
        <p:spPr>
          <a:xfrm rot="0">
            <a:off x="3884612" y="0"/>
            <a:ext cx="2971800" cy="457200"/>
          </a:xfrm>
          <a:prstGeom prst="rect"/>
          <a:noFill/>
          <a:ln>
            <a:noFill/>
          </a:ln>
        </p:spPr>
        <p:txBody>
          <a:bodyPr anchor="t" bIns="45720" lIns="91440" rIns="91440" tIns="45720" vert="horz"/>
          <a:p>
            <a:pPr eaLnBrk="1" hangingPunct="1" latinLnBrk="1" lvl="0"/>
            <a:endParaRPr altLang="en-US" sz="1200" i="0" lang="en-US"/>
          </a:p>
        </p:txBody>
      </p:sp>
      <p:sp>
        <p:nvSpPr>
          <p:cNvPr id="1048693" name="Rectangle 4"/>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vert="horz"/>
          <a:p/>
        </p:txBody>
      </p:sp>
      <p:sp>
        <p:nvSpPr>
          <p:cNvPr id="1048694" name="Rectangle 5"/>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695" name="Rectangle 6"/>
          <p:cNvSpPr/>
          <p:nvPr>
            <p:ph type="ftr" sz="quarter" idx="4"/>
          </p:nvPr>
        </p:nvSpPr>
        <p:spPr>
          <a:xfrm rot="0">
            <a:off x="0" y="8685212"/>
            <a:ext cx="2971800" cy="457200"/>
          </a:xfrm>
          <a:prstGeom prst="rect"/>
          <a:noFill/>
          <a:ln>
            <a:noFill/>
          </a:ln>
        </p:spPr>
        <p:txBody>
          <a:bodyPr anchor="b" bIns="45720" lIns="91440" rIns="91440" tIns="45720" vert="horz"/>
          <a:p>
            <a:pPr algn="l" eaLnBrk="1" hangingPunct="1" latinLnBrk="1" lvl="0"/>
            <a:endParaRPr altLang="en-US" sz="1200" i="0" lang="en-US"/>
          </a:p>
        </p:txBody>
      </p:sp>
      <p:sp>
        <p:nvSpPr>
          <p:cNvPr id="1048696" name="Rectangle 7"/>
          <p:cNvSpPr/>
          <p:nvPr>
            <p:ph type="sldNum" sz="quarter" idx="5"/>
          </p:nvPr>
        </p:nvSpPr>
        <p:spPr>
          <a:xfrm rot="0">
            <a:off x="3884612" y="8685212"/>
            <a:ext cx="2971800" cy="457200"/>
          </a:xfrm>
          <a:prstGeom prst="rect"/>
          <a:noFill/>
          <a:ln>
            <a:noFill/>
          </a:ln>
        </p:spPr>
        <p:txBody>
          <a:bodyPr anchor="b" bIns="45720" lIns="91440" rIns="91440" tIns="45720" vert="horz"/>
          <a:p>
            <a:pPr eaLnBrk="1" hangingPunct="1" latinLnBrk="1" lvl="0"/>
            <a:fld id="{566ABCEB-ACFC-4714-9973-3DA970169C29}" type="slidenum">
              <a:rPr altLang="en-US" sz="1200" i="0" lang="ar-SA"/>
              <a:pPr eaLnBrk="1" hangingPunct="1" latinLnBrk="1" lvl="0"/>
            </a:fld>
            <a:endParaRPr altLang="en-US" sz="1200" i="0" lang="ar-SA"/>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9" name=""/>
        <p:cNvGrpSpPr/>
        <p:nvPr/>
      </p:nvGrpSpPr>
      <p:grpSpPr>
        <a:xfrm>
          <a:off x="0" y="0"/>
          <a:ext cx="0" cy="0"/>
          <a:chOff x="0" y="0"/>
          <a:chExt cx="0" cy="0"/>
        </a:xfrm>
      </p:grpSpPr>
      <p:sp>
        <p:nvSpPr>
          <p:cNvPr id="1048639"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40"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660" name="Title 1"/>
          <p:cNvSpPr>
            <a:spLocks noGrp="1"/>
          </p:cNvSpPr>
          <p:nvPr>
            <p:ph type="title"/>
          </p:nvPr>
        </p:nvSpPr>
        <p:spPr/>
        <p:txBody>
          <a:bodyPr/>
          <a:p>
            <a:r>
              <a:rPr lang="en-US" smtClean="0"/>
              <a:t>Click to edit Master title style</a:t>
            </a:r>
            <a:endParaRPr lang="en-US"/>
          </a:p>
        </p:txBody>
      </p:sp>
      <p:sp>
        <p:nvSpPr>
          <p:cNvPr id="104866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662" name="Vertical Title 1"/>
          <p:cNvSpPr>
            <a:spLocks noGrp="1"/>
          </p:cNvSpPr>
          <p:nvPr>
            <p:ph type="title" orient="vert"/>
          </p:nvPr>
        </p:nvSpPr>
        <p:spPr>
          <a:xfrm>
            <a:off x="6727825" y="228600"/>
            <a:ext cx="2038350" cy="5897563"/>
          </a:xfrm>
        </p:spPr>
        <p:txBody>
          <a:bodyPr vert="eaVert"/>
          <a:p>
            <a:r>
              <a:rPr lang="en-US" smtClean="0"/>
              <a:t>Click to edit Master title style</a:t>
            </a:r>
            <a:endParaRPr lang="en-US"/>
          </a:p>
        </p:txBody>
      </p:sp>
      <p:sp>
        <p:nvSpPr>
          <p:cNvPr id="1048663" name="Vertical Text Placeholder 2"/>
          <p:cNvSpPr>
            <a:spLocks noGrp="1"/>
          </p:cNvSpPr>
          <p:nvPr>
            <p:ph type="body" orient="vert" idx="1"/>
          </p:nvPr>
        </p:nvSpPr>
        <p:spPr>
          <a:xfrm>
            <a:off x="609600" y="228600"/>
            <a:ext cx="5965825" cy="589756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9" name=""/>
        <p:cNvGrpSpPr/>
        <p:nvPr/>
      </p:nvGrpSpPr>
      <p:grpSpPr>
        <a:xfrm>
          <a:off x="0" y="0"/>
          <a:ext cx="0" cy="0"/>
          <a:chOff x="0" y="0"/>
          <a:chExt cx="0" cy="0"/>
        </a:xfrm>
      </p:grpSpPr>
      <p:sp>
        <p:nvSpPr>
          <p:cNvPr id="1048664"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65"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0" name=""/>
        <p:cNvGrpSpPr/>
        <p:nvPr/>
      </p:nvGrpSpPr>
      <p:grpSpPr>
        <a:xfrm>
          <a:off x="0" y="0"/>
          <a:ext cx="0" cy="0"/>
          <a:chOff x="0" y="0"/>
          <a:chExt cx="0" cy="0"/>
        </a:xfrm>
      </p:grpSpPr>
      <p:sp>
        <p:nvSpPr>
          <p:cNvPr id="1048666" name="Title 1"/>
          <p:cNvSpPr>
            <a:spLocks noGrp="1"/>
          </p:cNvSpPr>
          <p:nvPr>
            <p:ph type="title"/>
          </p:nvPr>
        </p:nvSpPr>
        <p:spPr/>
        <p:txBody>
          <a:bodyPr/>
          <a:p>
            <a:r>
              <a:rPr lang="en-US" smtClean="0"/>
              <a:t>Click to edit Master title style</a:t>
            </a:r>
            <a:endParaRPr lang="en-US"/>
          </a:p>
        </p:txBody>
      </p:sp>
      <p:sp>
        <p:nvSpPr>
          <p:cNvPr id="1048667"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1" name=""/>
        <p:cNvGrpSpPr/>
        <p:nvPr/>
      </p:nvGrpSpPr>
      <p:grpSpPr>
        <a:xfrm>
          <a:off x="0" y="0"/>
          <a:ext cx="0" cy="0"/>
          <a:chOff x="0" y="0"/>
          <a:chExt cx="0" cy="0"/>
        </a:xfrm>
      </p:grpSpPr>
      <p:sp>
        <p:nvSpPr>
          <p:cNvPr id="1048668"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69"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sp>
        <p:nvSpPr>
          <p:cNvPr id="1048670" name="Title 1"/>
          <p:cNvSpPr>
            <a:spLocks noGrp="1"/>
          </p:cNvSpPr>
          <p:nvPr>
            <p:ph type="title"/>
          </p:nvPr>
        </p:nvSpPr>
        <p:spPr/>
        <p:txBody>
          <a:bodyPr/>
          <a:p>
            <a:r>
              <a:rPr lang="en-US" smtClean="0"/>
              <a:t>Click to edit Master title style</a:t>
            </a:r>
            <a:endParaRPr lang="en-US"/>
          </a:p>
        </p:txBody>
      </p:sp>
      <p:sp>
        <p:nvSpPr>
          <p:cNvPr id="1048671" name="Content Placeholder 2"/>
          <p:cNvSpPr>
            <a:spLocks noGrp="1"/>
          </p:cNvSpPr>
          <p:nvPr>
            <p:ph sz="half" idx="1"/>
          </p:nvPr>
        </p:nvSpPr>
        <p:spPr>
          <a:xfrm>
            <a:off x="6127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2" name="Content Placeholder 3"/>
          <p:cNvSpPr>
            <a:spLocks noGrp="1"/>
          </p:cNvSpPr>
          <p:nvPr>
            <p:ph sz="half" idx="2"/>
          </p:nvPr>
        </p:nvSpPr>
        <p:spPr>
          <a:xfrm>
            <a:off x="47656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73"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674"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5"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6"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7"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4" name=""/>
        <p:cNvGrpSpPr/>
        <p:nvPr/>
      </p:nvGrpSpPr>
      <p:grpSpPr>
        <a:xfrm>
          <a:off x="0" y="0"/>
          <a:ext cx="0" cy="0"/>
          <a:chOff x="0" y="0"/>
          <a:chExt cx="0" cy="0"/>
        </a:xfrm>
      </p:grpSpPr>
      <p:sp>
        <p:nvSpPr>
          <p:cNvPr id="1048678" name="Title 1"/>
          <p:cNvSpPr>
            <a:spLocks noGrp="1"/>
          </p:cNvSpPr>
          <p:nvPr>
            <p:ph type="title"/>
          </p:nvPr>
        </p:nvSpPr>
        <p:spPr/>
        <p:txBody>
          <a:bodyPr/>
          <a:p>
            <a:r>
              <a:rPr lang="en-US" smtClean="0"/>
              <a:t>Click to edit Master title style</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5" name=""/>
        <p:cNvGrpSpPr/>
        <p:nvPr/>
      </p:nvGrpSpPr>
      <p:grpSpPr>
        <a:xfrm>
          <a:off x="0" y="0"/>
          <a:ext cx="0" cy="0"/>
          <a:chOff x="0" y="0"/>
          <a:chExt cx="0" cy="0"/>
        </a:xfrm>
      </p:grpSpPr>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679"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8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41" name="Title 1"/>
          <p:cNvSpPr>
            <a:spLocks noGrp="1"/>
          </p:cNvSpPr>
          <p:nvPr>
            <p:ph type="title"/>
          </p:nvPr>
        </p:nvSpPr>
        <p:spPr/>
        <p:txBody>
          <a:bodyPr/>
          <a:p>
            <a:r>
              <a:rPr lang="en-US" smtClean="0"/>
              <a:t>Click to edit Master title style</a:t>
            </a:r>
            <a:endParaRPr lang="en-US"/>
          </a:p>
        </p:txBody>
      </p:sp>
      <p:sp>
        <p:nvSpPr>
          <p:cNvPr id="104864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7" name=""/>
        <p:cNvGrpSpPr/>
        <p:nvPr/>
      </p:nvGrpSpPr>
      <p:grpSpPr>
        <a:xfrm>
          <a:off x="0" y="0"/>
          <a:ext cx="0" cy="0"/>
          <a:chOff x="0" y="0"/>
          <a:chExt cx="0" cy="0"/>
        </a:xfrm>
      </p:grpSpPr>
      <p:sp>
        <p:nvSpPr>
          <p:cNvPr id="1048682"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83" name="Picture Placeholder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r" defTabSz="914400" eaLnBrk="0" fontAlgn="base" hangingPunct="0" indent="0" latinLnBrk="0" lvl="0" marL="0" marR="0" rtl="1">
              <a:lnSpc>
                <a:spcPct val="100000"/>
              </a:lnSpc>
              <a:spcBef>
                <a:spcPts val="700"/>
              </a:spcBef>
              <a:spcAft>
                <a:spcPct val="0"/>
              </a:spcAft>
              <a:buClr>
                <a:schemeClr val="accent2"/>
              </a:buClr>
              <a:buSzPct val="60000"/>
              <a:buFont typeface="Wingdings" pitchFamily="2" charset="2"/>
              <a:buNone/>
            </a:pPr>
            <a:endParaRPr baseline="0" b="0" cap="none" sz="3200" i="0" kern="0" kumimoji="0" lang="en-US" noProof="0" normalizeH="0" spc="0" strike="noStrike" u="none" smtClean="0">
              <a:ln>
                <a:noFill/>
              </a:ln>
              <a:solidFill>
                <a:schemeClr val="tx1"/>
              </a:solidFill>
              <a:effectLst/>
              <a:uLnTx/>
              <a:uFillTx/>
              <a:latin typeface="+mn-lt"/>
              <a:ea typeface="+mn-ea"/>
              <a:cs typeface="+mn-cs"/>
            </a:endParaRPr>
          </a:p>
        </p:txBody>
      </p:sp>
      <p:sp>
        <p:nvSpPr>
          <p:cNvPr id="104868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8" name=""/>
        <p:cNvGrpSpPr/>
        <p:nvPr/>
      </p:nvGrpSpPr>
      <p:grpSpPr>
        <a:xfrm>
          <a:off x="0" y="0"/>
          <a:ext cx="0" cy="0"/>
          <a:chOff x="0" y="0"/>
          <a:chExt cx="0" cy="0"/>
        </a:xfrm>
      </p:grpSpPr>
      <p:sp>
        <p:nvSpPr>
          <p:cNvPr id="1048685" name="Title 1"/>
          <p:cNvSpPr>
            <a:spLocks noGrp="1"/>
          </p:cNvSpPr>
          <p:nvPr>
            <p:ph type="title"/>
          </p:nvPr>
        </p:nvSpPr>
        <p:spPr/>
        <p:txBody>
          <a:bodyPr/>
          <a:p>
            <a:r>
              <a:rPr lang="en-US" smtClean="0"/>
              <a:t>Click to edit Master title style</a:t>
            </a:r>
            <a:endParaRPr lang="en-US"/>
          </a:p>
        </p:txBody>
      </p:sp>
      <p:sp>
        <p:nvSpPr>
          <p:cNvPr id="1048686"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9" name=""/>
        <p:cNvGrpSpPr/>
        <p:nvPr/>
      </p:nvGrpSpPr>
      <p:grpSpPr>
        <a:xfrm>
          <a:off x="0" y="0"/>
          <a:ext cx="0" cy="0"/>
          <a:chOff x="0" y="0"/>
          <a:chExt cx="0" cy="0"/>
        </a:xfrm>
      </p:grpSpPr>
      <p:sp>
        <p:nvSpPr>
          <p:cNvPr id="1048687" name="Vertical Title 1"/>
          <p:cNvSpPr>
            <a:spLocks noGrp="1"/>
          </p:cNvSpPr>
          <p:nvPr>
            <p:ph type="title" orient="vert"/>
          </p:nvPr>
        </p:nvSpPr>
        <p:spPr>
          <a:xfrm>
            <a:off x="6727825" y="228600"/>
            <a:ext cx="2038350" cy="5897563"/>
          </a:xfrm>
        </p:spPr>
        <p:txBody>
          <a:bodyPr vert="eaVert"/>
          <a:p>
            <a:r>
              <a:rPr lang="en-US" smtClean="0"/>
              <a:t>Click to edit Master title style</a:t>
            </a:r>
            <a:endParaRPr lang="en-US"/>
          </a:p>
        </p:txBody>
      </p:sp>
      <p:sp>
        <p:nvSpPr>
          <p:cNvPr id="1048688" name="Vertical Text Placeholder 2"/>
          <p:cNvSpPr>
            <a:spLocks noGrp="1"/>
          </p:cNvSpPr>
          <p:nvPr>
            <p:ph type="body" orient="vert" idx="1"/>
          </p:nvPr>
        </p:nvSpPr>
        <p:spPr>
          <a:xfrm>
            <a:off x="609600" y="228600"/>
            <a:ext cx="5965825" cy="589756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objOnly">
  <p:cSld name="Content">
    <p:spTree>
      <p:nvGrpSpPr>
        <p:cNvPr id="40" name=""/>
        <p:cNvGrpSpPr/>
        <p:nvPr/>
      </p:nvGrpSpPr>
      <p:grpSpPr>
        <a:xfrm>
          <a:off x="0" y="0"/>
          <a:ext cx="0" cy="0"/>
          <a:chOff x="0" y="0"/>
          <a:chExt cx="0" cy="0"/>
        </a:xfrm>
      </p:grpSpPr>
      <p:sp>
        <p:nvSpPr>
          <p:cNvPr id="1048598" name="Content Placeholder 1"/>
          <p:cNvSpPr>
            <a:spLocks noGrp="1"/>
          </p:cNvSpPr>
          <p:nvPr>
            <p:ph/>
          </p:nvPr>
        </p:nvSpPr>
        <p:spPr>
          <a:xfrm>
            <a:off x="609600" y="228600"/>
            <a:ext cx="8156575" cy="58975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tbl">
  <p:cSld name="Title and Table">
    <p:spTree>
      <p:nvGrpSpPr>
        <p:cNvPr id="70" name=""/>
        <p:cNvGrpSpPr/>
        <p:nvPr/>
      </p:nvGrpSpPr>
      <p:grpSpPr>
        <a:xfrm>
          <a:off x="0" y="0"/>
          <a:ext cx="0" cy="0"/>
          <a:chOff x="0" y="0"/>
          <a:chExt cx="0" cy="0"/>
        </a:xfrm>
      </p:grpSpPr>
      <p:sp>
        <p:nvSpPr>
          <p:cNvPr id="1048689" name="Title 1"/>
          <p:cNvSpPr>
            <a:spLocks noGrp="1"/>
          </p:cNvSpPr>
          <p:nvPr>
            <p:ph type="title"/>
          </p:nvPr>
        </p:nvSpPr>
        <p:spPr>
          <a:xfrm>
            <a:off x="609600" y="228600"/>
            <a:ext cx="8153400" cy="990600"/>
          </a:xfrm>
        </p:spPr>
        <p:txBody>
          <a:bodyPr/>
          <a:p>
            <a:r>
              <a:rPr lang="en-US" smtClean="0"/>
              <a:t>Click to edit Master title style</a:t>
            </a:r>
            <a:endParaRPr lang="en-US"/>
          </a:p>
        </p:txBody>
      </p:sp>
      <p:sp>
        <p:nvSpPr>
          <p:cNvPr id="1048690" name="Table Placeholder 2"/>
          <p:cNvSpPr>
            <a:spLocks noGrp="1"/>
          </p:cNvSpPr>
          <p:nvPr>
            <p:ph type="tbl" idx="1"/>
          </p:nvPr>
        </p:nvSpPr>
        <p:spPr>
          <a:xfrm>
            <a:off x="612775" y="1600200"/>
            <a:ext cx="8153400" cy="4525963"/>
          </a:xfrm>
        </p:spPr>
        <p:txBody>
          <a:bodyPr anchor="t" anchorCtr="0" bIns="45720" compatLnSpc="1" lIns="91440" numCol="1" rIns="91440" tIns="45720" vert="horz" wrap="square">
            <a:prstTxWarp prst="textNoShape"/>
          </a:bodyPr>
          <a:p>
            <a:pPr algn="r" defTabSz="914400" eaLnBrk="0" fontAlgn="base" hangingPunct="0" indent="-319088" latinLnBrk="0" lvl="0" marL="319088" marR="0" rtl="1">
              <a:lnSpc>
                <a:spcPct val="100000"/>
              </a:lnSpc>
              <a:spcBef>
                <a:spcPts val="700"/>
              </a:spcBef>
              <a:spcAft>
                <a:spcPct val="0"/>
              </a:spcAft>
              <a:buClr>
                <a:schemeClr val="accent2"/>
              </a:buClr>
              <a:buSzPct val="60000"/>
              <a:buFont typeface="Wingdings" pitchFamily="2" charset="2"/>
              <a:buChar char=""/>
            </a:pPr>
            <a:endParaRPr baseline="0" b="0" cap="none" sz="2900" i="0" kern="0" kumimoji="0" lang="en-US" noProof="0" normalizeH="0" spc="0" strike="noStrike" u="none" smtClean="0">
              <a:ln>
                <a:noFill/>
              </a:ln>
              <a:solidFill>
                <a:schemeClr val="tx1"/>
              </a:solidFill>
              <a:effectLst/>
              <a:uLnTx/>
              <a:uFillTx/>
              <a:latin typeface="+mn-lt"/>
              <a:ea typeface="+mn-ea"/>
              <a:cs typeface="+mn-cs"/>
            </a:endParaRP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3"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44"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2" name=""/>
        <p:cNvGrpSpPr/>
        <p:nvPr/>
      </p:nvGrpSpPr>
      <p:grpSpPr>
        <a:xfrm>
          <a:off x="0" y="0"/>
          <a:ext cx="0" cy="0"/>
          <a:chOff x="0" y="0"/>
          <a:chExt cx="0" cy="0"/>
        </a:xfrm>
      </p:grpSpPr>
      <p:sp>
        <p:nvSpPr>
          <p:cNvPr id="1048645" name="Title 1"/>
          <p:cNvSpPr>
            <a:spLocks noGrp="1"/>
          </p:cNvSpPr>
          <p:nvPr>
            <p:ph type="title"/>
          </p:nvPr>
        </p:nvSpPr>
        <p:spPr/>
        <p:txBody>
          <a:bodyPr/>
          <a:p>
            <a:r>
              <a:rPr lang="en-US" smtClean="0"/>
              <a:t>Click to edit Master title style</a:t>
            </a:r>
            <a:endParaRPr lang="en-US"/>
          </a:p>
        </p:txBody>
      </p:sp>
      <p:sp>
        <p:nvSpPr>
          <p:cNvPr id="1048646" name="Content Placeholder 2"/>
          <p:cNvSpPr>
            <a:spLocks noGrp="1"/>
          </p:cNvSpPr>
          <p:nvPr>
            <p:ph sz="half" idx="1"/>
          </p:nvPr>
        </p:nvSpPr>
        <p:spPr>
          <a:xfrm>
            <a:off x="6127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7" name="Content Placeholder 3"/>
          <p:cNvSpPr>
            <a:spLocks noGrp="1"/>
          </p:cNvSpPr>
          <p:nvPr>
            <p:ph sz="half" idx="2"/>
          </p:nvPr>
        </p:nvSpPr>
        <p:spPr>
          <a:xfrm>
            <a:off x="47656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48"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649"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1"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4" name=""/>
        <p:cNvGrpSpPr/>
        <p:nvPr/>
      </p:nvGrpSpPr>
      <p:grpSpPr>
        <a:xfrm>
          <a:off x="0" y="0"/>
          <a:ext cx="0" cy="0"/>
          <a:chOff x="0" y="0"/>
          <a:chExt cx="0" cy="0"/>
        </a:xfrm>
      </p:grpSpPr>
      <p:sp>
        <p:nvSpPr>
          <p:cNvPr id="1048653" name="Title 1"/>
          <p:cNvSpPr>
            <a:spLocks noGrp="1"/>
          </p:cNvSpPr>
          <p:nvPr>
            <p:ph type="title"/>
          </p:nvPr>
        </p:nvSpPr>
        <p:spPr/>
        <p:txBody>
          <a:bodyPr/>
          <a:p>
            <a:r>
              <a:rPr lang="en-US" smtClean="0"/>
              <a:t>Click to edit Master title style</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7" name=""/>
        <p:cNvGrpSpPr/>
        <p:nvPr/>
      </p:nvGrpSpPr>
      <p:grpSpPr>
        <a:xfrm>
          <a:off x="0" y="0"/>
          <a:ext cx="0" cy="0"/>
          <a:chOff x="0" y="0"/>
          <a:chExt cx="0" cy="0"/>
        </a:xfrm>
      </p:grpSpPr>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5" name=""/>
        <p:cNvGrpSpPr/>
        <p:nvPr/>
      </p:nvGrpSpPr>
      <p:grpSpPr>
        <a:xfrm>
          <a:off x="0" y="0"/>
          <a:ext cx="0" cy="0"/>
          <a:chOff x="0" y="0"/>
          <a:chExt cx="0" cy="0"/>
        </a:xfrm>
      </p:grpSpPr>
      <p:sp>
        <p:nvSpPr>
          <p:cNvPr id="1048654"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5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57"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58" name="Picture Placeholder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r" defTabSz="914400" eaLnBrk="0" fontAlgn="base" hangingPunct="0" indent="0" latinLnBrk="0" lvl="0" marL="0" marR="0" rtl="1">
              <a:lnSpc>
                <a:spcPct val="100000"/>
              </a:lnSpc>
              <a:spcBef>
                <a:spcPts val="700"/>
              </a:spcBef>
              <a:spcAft>
                <a:spcPct val="0"/>
              </a:spcAft>
              <a:buClr>
                <a:schemeClr val="accent2"/>
              </a:buClr>
              <a:buSzPct val="60000"/>
              <a:buFont typeface="Wingdings" pitchFamily="2" charset="2"/>
              <a:buNone/>
            </a:pPr>
            <a:endParaRPr baseline="0" b="0" cap="none" sz="3200" i="0" kern="0" kumimoji="0" lang="en-US" noProof="0" normalizeH="0" spc="0" strike="noStrike" u="none" smtClean="0">
              <a:ln>
                <a:noFill/>
              </a:ln>
              <a:solidFill>
                <a:schemeClr val="tx1"/>
              </a:solidFill>
              <a:effectLst/>
              <a:uLnTx/>
              <a:uFillTx/>
              <a:latin typeface="+mn-lt"/>
              <a:ea typeface="+mn-ea"/>
              <a:cs typeface="+mn-cs"/>
            </a:endParaRPr>
          </a:p>
        </p:txBody>
      </p:sp>
      <p:sp>
        <p:nvSpPr>
          <p:cNvPr id="1048659"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dk2"/>
        </a:solidFill>
      </p:bgPr>
    </p:bg>
    <p:spTree>
      <p:nvGrpSpPr>
        <p:cNvPr id="35" name=""/>
        <p:cNvGrpSpPr/>
        <p:nvPr/>
      </p:nvGrpSpPr>
      <p:grpSpPr>
        <a:xfrm rot="0">
          <a:off x="0" y="0"/>
          <a:ext cx="0" cy="0"/>
          <a:chOff x="0" y="0"/>
          <a:chExt cx="0" cy="0"/>
        </a:xfrm>
      </p:grpSpPr>
      <p:sp>
        <p:nvSpPr>
          <p:cNvPr id="1048576" name="مستطيل 9"/>
          <p:cNvSpPr/>
          <p:nvPr/>
        </p:nvSpPr>
        <p:spPr bwMode="white">
          <a:xfrm rot="0">
            <a:off x="0" y="5970587"/>
            <a:ext cx="9144000" cy="887412"/>
          </a:xfrm>
          <a:prstGeom prst="rect"/>
          <a:solidFill>
            <a:srgbClr val="FFFFF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77" name="مستطيل 10"/>
          <p:cNvSpPr/>
          <p:nvPr/>
        </p:nvSpPr>
        <p:spPr>
          <a:xfrm rot="0">
            <a:off x="-9525" y="6053137"/>
            <a:ext cx="2249487" cy="712787"/>
          </a:xfrm>
          <a:prstGeom prst="rect"/>
          <a:solidFill>
            <a:schemeClr val="accent2"/>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78" name="مستطيل 11"/>
          <p:cNvSpPr/>
          <p:nvPr/>
        </p:nvSpPr>
        <p:spPr>
          <a:xfrm rot="0">
            <a:off x="2359025" y="6043612"/>
            <a:ext cx="6784975" cy="714375"/>
          </a:xfrm>
          <a:prstGeom prst="rect"/>
          <a:solidFill>
            <a:schemeClr val="accent1"/>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79" name="عنصر نائب للعنوان 21"/>
          <p:cNvSpPr/>
          <p:nvPr>
            <p:ph type="title" sz="full" idx="0"/>
          </p:nvPr>
        </p:nvSpPr>
        <p:spPr>
          <a:xfrm rot="0">
            <a:off x="609600" y="228600"/>
            <a:ext cx="8153400" cy="990600"/>
          </a:xfrm>
          <a:prstGeom prst="rect"/>
          <a:noFill/>
          <a:ln>
            <a:noFill/>
          </a:ln>
        </p:spPr>
        <p:txBody>
          <a:bodyPr anchor="ctr" bIns="45720" lIns="91440" rIns="91440" tIns="45720" vert="horz"/>
          <a:p>
            <a:pPr lvl="0"/>
            <a:r>
              <a:rPr altLang="en-US" lang="ar-SA"/>
              <a:t>انقر لتحرير نمط العنوان الرئيسي</a:t>
            </a:r>
          </a:p>
        </p:txBody>
      </p:sp>
      <p:sp>
        <p:nvSpPr>
          <p:cNvPr id="1048580" name="عنصر نائب للنص 12"/>
          <p:cNvSpPr/>
          <p:nvPr>
            <p:ph type="body" sz="full" idx="1"/>
          </p:nvPr>
        </p:nvSpPr>
        <p:spPr>
          <a:xfrm rot="0">
            <a:off x="612775" y="1600200"/>
            <a:ext cx="8153400" cy="4525962"/>
          </a:xfrm>
          <a:prstGeom prst="rect"/>
          <a:noFill/>
          <a:ln>
            <a:noFill/>
          </a:ln>
        </p:spPr>
        <p:txBody>
          <a:bodyPr anchor="t" bIns="45720" lIns="91440" rIns="91440" tIns="45720" vert="horz"/>
          <a:p>
            <a:pPr lvl="0"/>
            <a:r>
              <a:rPr altLang="en-US" lang="ar-SA"/>
              <a:t>انقر لتحرير أنماط النص الرئيسي</a:t>
            </a:r>
          </a:p>
          <a:p>
            <a:pPr lvl="1"/>
            <a:r>
              <a:rPr altLang="en-US" lang="ar-SA"/>
              <a:t>المستوى الثاني</a:t>
            </a:r>
          </a:p>
          <a:p>
            <a:pPr lvl="2"/>
            <a:r>
              <a:rPr altLang="en-US" lang="ar-SA"/>
              <a:t>المستوى الثالث</a:t>
            </a:r>
          </a:p>
          <a:p>
            <a:pPr lvl="3"/>
            <a:r>
              <a:rPr altLang="en-US" lang="ar-SA"/>
              <a:t>المستوى الرابع</a:t>
            </a:r>
          </a:p>
          <a:p>
            <a:pPr lvl="4"/>
            <a:r>
              <a:rPr altLang="en-US" lang="ar-SA"/>
              <a:t>المستوى الخامس</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1" hdr="0" sldNum="0"/>
  <p:txStyles>
    <p:titleStyle>
      <a:lvl1pPr algn="l" eaLnBrk="0" fontAlgn="base" hangingPunct="0" rtl="1">
        <a:spcBef>
          <a:spcPct val="0"/>
        </a:spcBef>
        <a:spcAft>
          <a:spcPct val="0"/>
        </a:spcAft>
        <a:defRPr sz="4400">
          <a:solidFill>
            <a:schemeClr val="tx2"/>
          </a:solidFill>
          <a:latin typeface="+mj-lt"/>
          <a:ea typeface="+mj-ea"/>
          <a:cs typeface="+mj-cs"/>
        </a:defRPr>
      </a:lvl1pPr>
      <a:lvl2pPr algn="l" eaLnBrk="0" fontAlgn="base" hangingPunct="0" rtl="1">
        <a:spcBef>
          <a:spcPct val="0"/>
        </a:spcBef>
        <a:spcAft>
          <a:spcPct val="0"/>
        </a:spcAft>
        <a:defRPr sz="4400">
          <a:solidFill>
            <a:schemeClr val="tx2"/>
          </a:solidFill>
          <a:latin typeface="Tw Cen MT" pitchFamily="34" charset="0"/>
          <a:cs typeface="Arial" charset="0"/>
        </a:defRPr>
      </a:lvl2pPr>
      <a:lvl3pPr algn="l" eaLnBrk="0" fontAlgn="base" hangingPunct="0" rtl="1">
        <a:spcBef>
          <a:spcPct val="0"/>
        </a:spcBef>
        <a:spcAft>
          <a:spcPct val="0"/>
        </a:spcAft>
        <a:defRPr sz="4400">
          <a:solidFill>
            <a:schemeClr val="tx2"/>
          </a:solidFill>
          <a:latin typeface="Tw Cen MT" pitchFamily="34" charset="0"/>
          <a:cs typeface="Arial" charset="0"/>
        </a:defRPr>
      </a:lvl3pPr>
      <a:lvl4pPr algn="l" eaLnBrk="0" fontAlgn="base" hangingPunct="0" rtl="1">
        <a:spcBef>
          <a:spcPct val="0"/>
        </a:spcBef>
        <a:spcAft>
          <a:spcPct val="0"/>
        </a:spcAft>
        <a:defRPr sz="4400">
          <a:solidFill>
            <a:schemeClr val="tx2"/>
          </a:solidFill>
          <a:latin typeface="Tw Cen MT" pitchFamily="34" charset="0"/>
          <a:cs typeface="Arial" charset="0"/>
        </a:defRPr>
      </a:lvl4pPr>
      <a:lvl5pPr algn="l" eaLnBrk="0" fontAlgn="base" hangingPunct="0" rtl="1">
        <a:spcBef>
          <a:spcPct val="0"/>
        </a:spcBef>
        <a:spcAft>
          <a:spcPct val="0"/>
        </a:spcAft>
        <a:defRPr sz="4400">
          <a:solidFill>
            <a:schemeClr val="tx2"/>
          </a:solidFill>
          <a:latin typeface="Tw Cen MT" pitchFamily="34" charset="0"/>
          <a:cs typeface="Arial" charset="0"/>
        </a:defRPr>
      </a:lvl5pPr>
      <a:lvl6pPr algn="l" fontAlgn="base" marL="457200" rtl="1">
        <a:spcBef>
          <a:spcPct val="0"/>
        </a:spcBef>
        <a:spcAft>
          <a:spcPct val="0"/>
        </a:spcAft>
        <a:defRPr sz="4400">
          <a:solidFill>
            <a:schemeClr val="tx2"/>
          </a:solidFill>
          <a:latin typeface="Tw Cen MT" pitchFamily="34" charset="0"/>
          <a:cs typeface="Arial" charset="0"/>
        </a:defRPr>
      </a:lvl6pPr>
      <a:lvl7pPr algn="l" fontAlgn="base" marL="914400" rtl="1">
        <a:spcBef>
          <a:spcPct val="0"/>
        </a:spcBef>
        <a:spcAft>
          <a:spcPct val="0"/>
        </a:spcAft>
        <a:defRPr sz="4400">
          <a:solidFill>
            <a:schemeClr val="tx2"/>
          </a:solidFill>
          <a:latin typeface="Tw Cen MT" pitchFamily="34" charset="0"/>
          <a:cs typeface="Arial" charset="0"/>
        </a:defRPr>
      </a:lvl7pPr>
      <a:lvl8pPr algn="l" fontAlgn="base" marL="1371600" rtl="1">
        <a:spcBef>
          <a:spcPct val="0"/>
        </a:spcBef>
        <a:spcAft>
          <a:spcPct val="0"/>
        </a:spcAft>
        <a:defRPr sz="4400">
          <a:solidFill>
            <a:schemeClr val="tx2"/>
          </a:solidFill>
          <a:latin typeface="Tw Cen MT" pitchFamily="34" charset="0"/>
          <a:cs typeface="Arial" charset="0"/>
        </a:defRPr>
      </a:lvl8pPr>
      <a:lvl9pPr algn="l" fontAlgn="base" marL="1828800" rtl="1">
        <a:spcBef>
          <a:spcPct val="0"/>
        </a:spcBef>
        <a:spcAft>
          <a:spcPct val="0"/>
        </a:spcAft>
        <a:defRPr sz="4400">
          <a:solidFill>
            <a:schemeClr val="tx2"/>
          </a:solidFill>
          <a:latin typeface="Tw Cen MT" pitchFamily="34" charset="0"/>
          <a:cs typeface="Arial" charset="0"/>
        </a:defRPr>
      </a:lvl9pPr>
    </p:titleStyle>
    <p:bodyStyle>
      <a:lvl1pPr algn="r" eaLnBrk="0" fontAlgn="base" hangingPunct="0" indent="-319088" marL="319088" rtl="1">
        <a:spcBef>
          <a:spcPts val="700"/>
        </a:spcBef>
        <a:spcAft>
          <a:spcPct val="0"/>
        </a:spcAft>
        <a:buClr>
          <a:schemeClr val="accent2"/>
        </a:buClr>
        <a:buSzPct val="60000"/>
        <a:buFont typeface="Wingdings" pitchFamily="2" charset="2"/>
        <a:buChar char=""/>
        <a:defRPr sz="2900">
          <a:solidFill>
            <a:schemeClr val="tx1"/>
          </a:solidFill>
          <a:latin typeface="+mn-lt"/>
          <a:ea typeface="+mn-ea"/>
          <a:cs typeface="+mn-cs"/>
        </a:defRPr>
      </a:lvl1pPr>
      <a:lvl2pPr algn="r" eaLnBrk="0" fontAlgn="base" hangingPunct="0" indent="-273050" marL="639763" rtl="1">
        <a:spcBef>
          <a:spcPts val="550"/>
        </a:spcBef>
        <a:spcAft>
          <a:spcPct val="0"/>
        </a:spcAft>
        <a:buClr>
          <a:schemeClr val="accent1"/>
        </a:buClr>
        <a:buSzPct val="70000"/>
        <a:buFont typeface="Wingdings 2" pitchFamily="18" charset="2"/>
        <a:buChar char=""/>
        <a:defRPr sz="2600">
          <a:solidFill>
            <a:schemeClr val="tx1"/>
          </a:solidFill>
          <a:latin typeface="+mn-lt"/>
          <a:cs typeface="+mn-cs"/>
        </a:defRPr>
      </a:lvl2pPr>
      <a:lvl3pPr algn="r" eaLnBrk="0" fontAlgn="base" hangingPunct="0" indent="-228600" marL="914400" rtl="1">
        <a:spcBef>
          <a:spcPts val="500"/>
        </a:spcBef>
        <a:spcAft>
          <a:spcPct val="0"/>
        </a:spcAft>
        <a:buClr>
          <a:schemeClr val="accent2"/>
        </a:buClr>
        <a:buSzPct val="75000"/>
        <a:buFont typeface="Wingdings" pitchFamily="2" charset="2"/>
        <a:buChar char=""/>
        <a:defRPr sz="2300">
          <a:solidFill>
            <a:schemeClr val="tx1"/>
          </a:solidFill>
          <a:latin typeface="+mn-lt"/>
          <a:cs typeface="+mn-cs"/>
        </a:defRPr>
      </a:lvl3pPr>
      <a:lvl4pPr algn="r" eaLnBrk="0" fontAlgn="base" hangingPunct="0" indent="-228600" marL="1371600" rtl="1">
        <a:spcBef>
          <a:spcPts val="400"/>
        </a:spcBef>
        <a:spcAft>
          <a:spcPct val="0"/>
        </a:spcAft>
        <a:buClr>
          <a:srgbClr val="A5AB81"/>
        </a:buClr>
        <a:buSzPct val="75000"/>
        <a:buFont typeface="Wingdings" pitchFamily="2" charset="2"/>
        <a:buChar char=""/>
        <a:defRPr sz="2000">
          <a:solidFill>
            <a:schemeClr val="tx1"/>
          </a:solidFill>
          <a:latin typeface="+mn-lt"/>
          <a:cs typeface="+mn-cs"/>
        </a:defRPr>
      </a:lvl4pPr>
      <a:lvl5pPr algn="r" eaLnBrk="0" fontAlgn="base" hangingPunct="0" indent="-228600" marL="18288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5pPr>
      <a:lvl6pPr algn="r" fontAlgn="base" indent="-228600" marL="22860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6pPr>
      <a:lvl7pPr algn="r" fontAlgn="base" indent="-228600" marL="27432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7pPr>
      <a:lvl8pPr algn="r" fontAlgn="base" indent="-228600" marL="32004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8pPr>
      <a:lvl9pPr algn="r" fontAlgn="base" indent="-228600" marL="36576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38" name=""/>
        <p:cNvGrpSpPr/>
        <p:nvPr/>
      </p:nvGrpSpPr>
      <p:grpSpPr>
        <a:xfrm rot="0">
          <a:off x="0" y="0"/>
          <a:ext cx="0" cy="0"/>
          <a:chOff x="0" y="0"/>
          <a:chExt cx="0" cy="0"/>
        </a:xfrm>
      </p:grpSpPr>
      <p:sp>
        <p:nvSpPr>
          <p:cNvPr id="1048587" name="مستطيل 6"/>
          <p:cNvSpPr/>
          <p:nvPr/>
        </p:nvSpPr>
        <p:spPr bwMode="white">
          <a:xfrm rot="0">
            <a:off x="0" y="1235075"/>
            <a:ext cx="9144000" cy="319087"/>
          </a:xfrm>
          <a:prstGeom prst="rect"/>
          <a:solidFill>
            <a:srgbClr val="FFFFF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88" name="مستطيل 7"/>
          <p:cNvSpPr/>
          <p:nvPr/>
        </p:nvSpPr>
        <p:spPr>
          <a:xfrm rot="0">
            <a:off x="0" y="1279525"/>
            <a:ext cx="533400" cy="228600"/>
          </a:xfrm>
          <a:prstGeom prst="rect"/>
          <a:solidFill>
            <a:schemeClr val="accent2"/>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89" name="مستطيل 8"/>
          <p:cNvSpPr/>
          <p:nvPr/>
        </p:nvSpPr>
        <p:spPr>
          <a:xfrm rot="0">
            <a:off x="590550" y="1279525"/>
            <a:ext cx="8553450" cy="228600"/>
          </a:xfrm>
          <a:prstGeom prst="rect"/>
          <a:solidFill>
            <a:schemeClr val="accent1"/>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90" name="عنصر نائب للعنوان 21"/>
          <p:cNvSpPr/>
          <p:nvPr>
            <p:ph type="title" sz="full" idx="0"/>
          </p:nvPr>
        </p:nvSpPr>
        <p:spPr>
          <a:xfrm rot="0">
            <a:off x="609600" y="228600"/>
            <a:ext cx="8153400" cy="990600"/>
          </a:xfrm>
          <a:prstGeom prst="rect"/>
          <a:noFill/>
          <a:ln>
            <a:noFill/>
          </a:ln>
        </p:spPr>
        <p:txBody>
          <a:bodyPr anchor="ctr" bIns="45720" lIns="91440" rIns="91440" tIns="45720" vert="horz"/>
          <a:p>
            <a:pPr lvl="0"/>
            <a:r>
              <a:rPr altLang="en-US" lang="ar-SA"/>
              <a:t>انقر لتحرير نمط العنوان الرئيسي</a:t>
            </a:r>
          </a:p>
        </p:txBody>
      </p:sp>
      <p:sp>
        <p:nvSpPr>
          <p:cNvPr id="1048591" name="عنصر نائب للنص 12"/>
          <p:cNvSpPr/>
          <p:nvPr>
            <p:ph type="body" sz="full" idx="1"/>
          </p:nvPr>
        </p:nvSpPr>
        <p:spPr>
          <a:xfrm rot="0">
            <a:off x="612775" y="1600200"/>
            <a:ext cx="8153400" cy="4525962"/>
          </a:xfrm>
          <a:prstGeom prst="rect"/>
          <a:noFill/>
          <a:ln>
            <a:noFill/>
          </a:ln>
        </p:spPr>
        <p:txBody>
          <a:bodyPr anchor="t" bIns="45720" lIns="91440" rIns="91440" tIns="45720" vert="horz"/>
          <a:p>
            <a:pPr lvl="0"/>
            <a:r>
              <a:rPr altLang="en-US" lang="ar-SA"/>
              <a:t>انقر لتحرير أنماط النص الرئيسي</a:t>
            </a:r>
          </a:p>
          <a:p>
            <a:pPr lvl="1"/>
            <a:r>
              <a:rPr altLang="en-US" lang="ar-SA"/>
              <a:t>المستوى الثاني</a:t>
            </a:r>
          </a:p>
          <a:p>
            <a:pPr lvl="2"/>
            <a:r>
              <a:rPr altLang="en-US" lang="ar-SA"/>
              <a:t>المستوى الثالث</a:t>
            </a:r>
          </a:p>
          <a:p>
            <a:pPr lvl="3"/>
            <a:r>
              <a:rPr altLang="en-US" lang="ar-SA"/>
              <a:t>المستوى الرابع</a:t>
            </a:r>
          </a:p>
          <a:p>
            <a:pPr lvl="4"/>
            <a:r>
              <a:rPr altLang="en-US" lang="ar-SA"/>
              <a:t>المستوى الخامس</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1" hdr="0" sldNum="0"/>
  <p:txStyles>
    <p:titleStyle>
      <a:lvl1pPr algn="l" eaLnBrk="0" fontAlgn="base" hangingPunct="0" rtl="1">
        <a:spcBef>
          <a:spcPct val="0"/>
        </a:spcBef>
        <a:spcAft>
          <a:spcPct val="0"/>
        </a:spcAft>
        <a:defRPr sz="4400">
          <a:solidFill>
            <a:schemeClr val="tx2"/>
          </a:solidFill>
          <a:latin typeface="+mj-lt"/>
          <a:ea typeface="+mj-ea"/>
          <a:cs typeface="+mj-cs"/>
        </a:defRPr>
      </a:lvl1pPr>
      <a:lvl2pPr algn="l" eaLnBrk="0" fontAlgn="base" hangingPunct="0" rtl="1">
        <a:spcBef>
          <a:spcPct val="0"/>
        </a:spcBef>
        <a:spcAft>
          <a:spcPct val="0"/>
        </a:spcAft>
        <a:defRPr sz="4400">
          <a:solidFill>
            <a:schemeClr val="tx2"/>
          </a:solidFill>
          <a:latin typeface="Tw Cen MT" pitchFamily="34" charset="0"/>
          <a:cs typeface="Arial" charset="0"/>
        </a:defRPr>
      </a:lvl2pPr>
      <a:lvl3pPr algn="l" eaLnBrk="0" fontAlgn="base" hangingPunct="0" rtl="1">
        <a:spcBef>
          <a:spcPct val="0"/>
        </a:spcBef>
        <a:spcAft>
          <a:spcPct val="0"/>
        </a:spcAft>
        <a:defRPr sz="4400">
          <a:solidFill>
            <a:schemeClr val="tx2"/>
          </a:solidFill>
          <a:latin typeface="Tw Cen MT" pitchFamily="34" charset="0"/>
          <a:cs typeface="Arial" charset="0"/>
        </a:defRPr>
      </a:lvl3pPr>
      <a:lvl4pPr algn="l" eaLnBrk="0" fontAlgn="base" hangingPunct="0" rtl="1">
        <a:spcBef>
          <a:spcPct val="0"/>
        </a:spcBef>
        <a:spcAft>
          <a:spcPct val="0"/>
        </a:spcAft>
        <a:defRPr sz="4400">
          <a:solidFill>
            <a:schemeClr val="tx2"/>
          </a:solidFill>
          <a:latin typeface="Tw Cen MT" pitchFamily="34" charset="0"/>
          <a:cs typeface="Arial" charset="0"/>
        </a:defRPr>
      </a:lvl4pPr>
      <a:lvl5pPr algn="l" eaLnBrk="0" fontAlgn="base" hangingPunct="0" rtl="1">
        <a:spcBef>
          <a:spcPct val="0"/>
        </a:spcBef>
        <a:spcAft>
          <a:spcPct val="0"/>
        </a:spcAft>
        <a:defRPr sz="4400">
          <a:solidFill>
            <a:schemeClr val="tx2"/>
          </a:solidFill>
          <a:latin typeface="Tw Cen MT" pitchFamily="34" charset="0"/>
          <a:cs typeface="Arial" charset="0"/>
        </a:defRPr>
      </a:lvl5pPr>
      <a:lvl6pPr algn="l" fontAlgn="base" marL="457200" rtl="1">
        <a:spcBef>
          <a:spcPct val="0"/>
        </a:spcBef>
        <a:spcAft>
          <a:spcPct val="0"/>
        </a:spcAft>
        <a:defRPr sz="4400">
          <a:solidFill>
            <a:schemeClr val="tx2"/>
          </a:solidFill>
          <a:latin typeface="Tw Cen MT" pitchFamily="34" charset="0"/>
          <a:cs typeface="Arial" charset="0"/>
        </a:defRPr>
      </a:lvl6pPr>
      <a:lvl7pPr algn="l" fontAlgn="base" marL="914400" rtl="1">
        <a:spcBef>
          <a:spcPct val="0"/>
        </a:spcBef>
        <a:spcAft>
          <a:spcPct val="0"/>
        </a:spcAft>
        <a:defRPr sz="4400">
          <a:solidFill>
            <a:schemeClr val="tx2"/>
          </a:solidFill>
          <a:latin typeface="Tw Cen MT" pitchFamily="34" charset="0"/>
          <a:cs typeface="Arial" charset="0"/>
        </a:defRPr>
      </a:lvl7pPr>
      <a:lvl8pPr algn="l" fontAlgn="base" marL="1371600" rtl="1">
        <a:spcBef>
          <a:spcPct val="0"/>
        </a:spcBef>
        <a:spcAft>
          <a:spcPct val="0"/>
        </a:spcAft>
        <a:defRPr sz="4400">
          <a:solidFill>
            <a:schemeClr val="tx2"/>
          </a:solidFill>
          <a:latin typeface="Tw Cen MT" pitchFamily="34" charset="0"/>
          <a:cs typeface="Arial" charset="0"/>
        </a:defRPr>
      </a:lvl8pPr>
      <a:lvl9pPr algn="l" fontAlgn="base" marL="1828800" rtl="1">
        <a:spcBef>
          <a:spcPct val="0"/>
        </a:spcBef>
        <a:spcAft>
          <a:spcPct val="0"/>
        </a:spcAft>
        <a:defRPr sz="4400">
          <a:solidFill>
            <a:schemeClr val="tx2"/>
          </a:solidFill>
          <a:latin typeface="Tw Cen MT" pitchFamily="34" charset="0"/>
          <a:cs typeface="Arial" charset="0"/>
        </a:defRPr>
      </a:lvl9pPr>
    </p:titleStyle>
    <p:bodyStyle>
      <a:lvl1pPr algn="r" eaLnBrk="0" fontAlgn="base" hangingPunct="0" indent="-319088" marL="319088" rtl="1">
        <a:spcBef>
          <a:spcPts val="700"/>
        </a:spcBef>
        <a:spcAft>
          <a:spcPct val="0"/>
        </a:spcAft>
        <a:buClr>
          <a:schemeClr val="accent2"/>
        </a:buClr>
        <a:buSzPct val="60000"/>
        <a:buFont typeface="Wingdings" pitchFamily="2" charset="2"/>
        <a:buChar char=""/>
        <a:defRPr sz="2900">
          <a:solidFill>
            <a:schemeClr val="tx1"/>
          </a:solidFill>
          <a:latin typeface="+mn-lt"/>
          <a:ea typeface="+mn-ea"/>
          <a:cs typeface="+mn-cs"/>
        </a:defRPr>
      </a:lvl1pPr>
      <a:lvl2pPr algn="r" eaLnBrk="0" fontAlgn="base" hangingPunct="0" indent="-273050" marL="639763" rtl="1">
        <a:spcBef>
          <a:spcPts val="550"/>
        </a:spcBef>
        <a:spcAft>
          <a:spcPct val="0"/>
        </a:spcAft>
        <a:buClr>
          <a:schemeClr val="accent1"/>
        </a:buClr>
        <a:buSzPct val="70000"/>
        <a:buFont typeface="Wingdings 2" pitchFamily="18" charset="2"/>
        <a:buChar char=""/>
        <a:defRPr sz="2600">
          <a:solidFill>
            <a:schemeClr val="tx1"/>
          </a:solidFill>
          <a:latin typeface="+mn-lt"/>
          <a:cs typeface="+mn-cs"/>
        </a:defRPr>
      </a:lvl2pPr>
      <a:lvl3pPr algn="r" eaLnBrk="0" fontAlgn="base" hangingPunct="0" indent="-228600" marL="914400" rtl="1">
        <a:spcBef>
          <a:spcPts val="500"/>
        </a:spcBef>
        <a:spcAft>
          <a:spcPct val="0"/>
        </a:spcAft>
        <a:buClr>
          <a:schemeClr val="accent2"/>
        </a:buClr>
        <a:buSzPct val="75000"/>
        <a:buFont typeface="Wingdings" pitchFamily="2" charset="2"/>
        <a:buChar char=""/>
        <a:defRPr sz="2300">
          <a:solidFill>
            <a:schemeClr val="tx1"/>
          </a:solidFill>
          <a:latin typeface="+mn-lt"/>
          <a:cs typeface="+mn-cs"/>
        </a:defRPr>
      </a:lvl3pPr>
      <a:lvl4pPr algn="r" eaLnBrk="0" fontAlgn="base" hangingPunct="0" indent="-228600" marL="1371600" rtl="1">
        <a:spcBef>
          <a:spcPts val="400"/>
        </a:spcBef>
        <a:spcAft>
          <a:spcPct val="0"/>
        </a:spcAft>
        <a:buClr>
          <a:srgbClr val="A5AB81"/>
        </a:buClr>
        <a:buSzPct val="75000"/>
        <a:buFont typeface="Wingdings" pitchFamily="2" charset="2"/>
        <a:buChar char=""/>
        <a:defRPr sz="2000">
          <a:solidFill>
            <a:schemeClr val="tx1"/>
          </a:solidFill>
          <a:latin typeface="+mn-lt"/>
          <a:cs typeface="+mn-cs"/>
        </a:defRPr>
      </a:lvl4pPr>
      <a:lvl5pPr algn="r" eaLnBrk="0" fontAlgn="base" hangingPunct="0" indent="-228600" marL="18288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5pPr>
      <a:lvl6pPr algn="r" fontAlgn="base" indent="-228600" marL="22860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6pPr>
      <a:lvl7pPr algn="r" fontAlgn="base" indent="-228600" marL="27432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7pPr>
      <a:lvl8pPr algn="r" fontAlgn="base" indent="-228600" marL="32004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8pPr>
      <a:lvl9pPr algn="r" fontAlgn="base" indent="-228600" marL="36576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36" name=""/>
        <p:cNvGrpSpPr/>
        <p:nvPr/>
      </p:nvGrpSpPr>
      <p:grpSpPr>
        <a:xfrm rot="0">
          <a:off x="0" y="0"/>
          <a:ext cx="0" cy="0"/>
          <a:chOff x="0" y="0"/>
          <a:chExt cx="0" cy="0"/>
        </a:xfrm>
      </p:grpSpPr>
      <p:sp>
        <p:nvSpPr>
          <p:cNvPr id="1048584" name="عنوان 3"/>
          <p:cNvSpPr/>
          <p:nvPr>
            <p:ph type="ctrTitle" sz="full" idx="4294967295"/>
          </p:nvPr>
        </p:nvSpPr>
        <p:spPr>
          <a:xfrm rot="0">
            <a:off x="2667000" y="5949950"/>
            <a:ext cx="6477000" cy="676275"/>
          </a:xfrm>
          <a:prstGeom prst="rect"/>
          <a:noFill/>
          <a:ln>
            <a:noFill/>
          </a:ln>
        </p:spPr>
        <p:txBody>
          <a:bodyPr anchor="b" bIns="45720" lIns="91440" rIns="91440" tIns="45720" vert="horz"/>
          <a:lstStyle>
            <a:lvl1pPr algn="l">
              <a:defRPr sz="4400"/>
            </a:lvl1pPr>
          </a:lstStyle>
          <a:p>
            <a:pPr eaLnBrk="1" hangingPunct="1" latinLnBrk="1" lvl="0"/>
            <a:r>
              <a:rPr altLang="en-US" b="1" sz="2800" lang="ar-SA"/>
              <a:t>المحاضرة الاولى</a:t>
            </a:r>
          </a:p>
        </p:txBody>
      </p:sp>
      <p:sp>
        <p:nvSpPr>
          <p:cNvPr id="1048585" name="Rectangle 3"/>
          <p:cNvSpPr/>
          <p:nvPr/>
        </p:nvSpPr>
        <p:spPr>
          <a:xfrm rot="0">
            <a:off x="323850" y="2044700"/>
            <a:ext cx="8353425" cy="21050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ctr" eaLnBrk="1" hangingPunct="1" latinLnBrk="1" lvl="0" rtl="1">
              <a:spcBef>
                <a:spcPts val="700"/>
              </a:spcBef>
              <a:buClr>
                <a:schemeClr val="accent2"/>
              </a:buClr>
              <a:buSzPct val="60000"/>
              <a:buFont typeface="Wingdings" pitchFamily="2" charset="2"/>
              <a:buNone/>
            </a:pPr>
            <a:r>
              <a:rPr altLang="en-US" b="1" sz="4800" i="0" lang="ar-SA">
                <a:solidFill>
                  <a:srgbClr val="F2F2F2"/>
                </a:solidFill>
                <a:latin typeface="Copperplate Gothic Bold" pitchFamily="34" charset="0"/>
              </a:rPr>
              <a:t>مفاهيم أساسية في هندسة البرمجيات</a:t>
            </a:r>
          </a:p>
          <a:p>
            <a:pPr algn="ctr" eaLnBrk="1" hangingPunct="1" latinLnBrk="1" lvl="0" rtl="1">
              <a:spcBef>
                <a:spcPts val="700"/>
              </a:spcBef>
              <a:buClr>
                <a:schemeClr val="accent2"/>
              </a:buClr>
              <a:buSzPct val="60000"/>
              <a:buFont typeface="Wingdings" pitchFamily="2" charset="2"/>
              <a:buNone/>
            </a:pPr>
            <a:r>
              <a:rPr altLang="en-US" b="1" sz="4000" i="0" lang="ar-SA">
                <a:solidFill>
                  <a:srgbClr val="F2F2F2"/>
                </a:solidFill>
                <a:latin typeface="Copperplate Gothic Bold" pitchFamily="34" charset="0"/>
              </a:rPr>
              <a:t> </a:t>
            </a:r>
          </a:p>
        </p:txBody>
      </p:sp>
      <p:sp>
        <p:nvSpPr>
          <p:cNvPr id="1048586" name="Footer Placeholder 3"/>
          <p:cNvSpPr txBox="1"/>
          <p:nvPr/>
        </p:nvSpPr>
        <p:spPr>
          <a:xfrm rot="0">
            <a:off x="1500187" y="357187"/>
            <a:ext cx="5867400" cy="85725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r>
              <a:rPr altLang="en-US" sz="2800" i="0" lang="ar-SA">
                <a:solidFill>
                  <a:srgbClr val="002060"/>
                </a:solidFill>
                <a:latin typeface="Verdana" pitchFamily="34" charset="0"/>
              </a:rPr>
              <a:t>جامعة كرري _كلية الحاسوب وتقانة المعلومات</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39" name=""/>
        <p:cNvGrpSpPr/>
        <p:nvPr/>
      </p:nvGrpSpPr>
      <p:grpSpPr>
        <a:xfrm rot="0">
          <a:off x="0" y="0"/>
          <a:ext cx="0" cy="0"/>
          <a:chOff x="0" y="0"/>
          <a:chExt cx="0" cy="0"/>
        </a:xfrm>
      </p:grpSpPr>
      <p:sp>
        <p:nvSpPr>
          <p:cNvPr id="1048595" name="Rectangle 2"/>
          <p:cNvSpPr/>
          <p:nvPr/>
        </p:nvSpPr>
        <p:spPr>
          <a:xfrm rot="0">
            <a:off x="323850" y="1557337"/>
            <a:ext cx="8640762" cy="4895850"/>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Low" eaLnBrk="1" hangingPunct="1" latinLnBrk="1" lvl="0" rtl="1">
              <a:spcBef>
                <a:spcPts val="700"/>
              </a:spcBef>
              <a:buClr>
                <a:schemeClr val="accent2"/>
              </a:buClr>
              <a:buSzPct val="60000"/>
              <a:buFont typeface="Wingdings" pitchFamily="2" charset="2"/>
              <a:buNone/>
            </a:pPr>
            <a:r>
              <a:rPr altLang="en-US" b="1" sz="2300" i="0" lang="ar-SA">
                <a:latin typeface="Tw Cen MT" pitchFamily="34" charset="0"/>
              </a:rPr>
              <a:t>في عصرنا الحالي والذي يُعد عصر المعلوماتية يعتمد الإنسان  في معظم أمور حياته سواء في بيته أو في مكان عمله أو في الأماكن العامة على التعامل مع العديد من الأجهزة والمعدات التي تعتمد في عملها على البرمجيات والتي تعتمد بدورها على أنظمة الحاسب الآلي . لذا أصبح من المهم تصميم هذه الأنظمة وبرامجها بأقل التكاليف من خلال التوزيع السليم للموارد المتاحة والتصميم الجيد لهذه الأنظمة والبرامج بحيث تعمل بكفاءة وموثوقية عالية وبطريقة ذات فعالية لتعلب دورا فعالا في الاقتصاد الوطني والعالمي ، ومن هنا ظهر مفهوم هندسة البرمجيات. </a:t>
            </a:r>
          </a:p>
          <a:p>
            <a:pPr algn="justLow" eaLnBrk="1" hangingPunct="1" latinLnBrk="1" lvl="0" rtl="1">
              <a:spcBef>
                <a:spcPts val="700"/>
              </a:spcBef>
              <a:buClr>
                <a:schemeClr val="accent2"/>
              </a:buClr>
              <a:buSzPct val="60000"/>
              <a:buFont typeface="Wingdings" pitchFamily="2" charset="2"/>
              <a:buNone/>
            </a:pPr>
            <a:r>
              <a:rPr altLang="en-US" b="1" sz="2300" i="0" lang="ar-SA">
                <a:latin typeface="Tw Cen MT" pitchFamily="34" charset="0"/>
              </a:rPr>
              <a:t>وقد استخدمت هندسة البرمجيات كمفهوم نظري من حين لآخر في أواخر الخمسينات وبداية الستينات من القرن الماضي، أما الاستخدام الرسمي لها فكان في مؤتمر عُقد من قِبل اللجة العلمية في منظمة حلف شمال الأطلسي عام 1968م حول البرمجيات .</a:t>
            </a:r>
          </a:p>
          <a:p>
            <a:pPr algn="justLow" eaLnBrk="1" hangingPunct="1" latinLnBrk="1" lvl="0" rtl="1">
              <a:spcBef>
                <a:spcPts val="700"/>
              </a:spcBef>
              <a:buClr>
                <a:schemeClr val="accent2"/>
              </a:buClr>
              <a:buSzPct val="60000"/>
              <a:buFont typeface="Wingdings" pitchFamily="2" charset="2"/>
              <a:buNone/>
            </a:pPr>
            <a:r>
              <a:rPr altLang="en-US" b="1" sz="2300" i="0" lang="ar-SA">
                <a:latin typeface="Tw Cen MT" pitchFamily="34" charset="0"/>
              </a:rPr>
              <a:t>قبل ظهور هندسة البرمجيات كان تطوير البرمجيات يفتقر إلى الكثير من المعايير المتعارف عليها اليوم مما نتج عنه ذلك فشل العديد من المشاريع البرمجية ، أو زيادة الوقت اللازم لإنجازها ، أو صعوبة في صيانتها. </a:t>
            </a:r>
          </a:p>
          <a:p>
            <a:pPr algn="justLow" eaLnBrk="1" hangingPunct="1" latinLnBrk="1" lvl="0" rtl="1">
              <a:spcBef>
                <a:spcPts val="700"/>
              </a:spcBef>
              <a:buClr>
                <a:schemeClr val="accent2"/>
              </a:buClr>
              <a:buSzPct val="60000"/>
              <a:buFont typeface="Wingdings" pitchFamily="2" charset="2"/>
              <a:buNone/>
            </a:pPr>
            <a:endParaRPr altLang="en-US" b="1" sz="2300" i="0" lang="ar-SA">
              <a:latin typeface="Tw Cen MT" pitchFamily="34" charset="0"/>
            </a:endParaRPr>
          </a:p>
        </p:txBody>
      </p:sp>
      <p:sp>
        <p:nvSpPr>
          <p:cNvPr id="1048596"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
        <p:nvSpPr>
          <p:cNvPr id="1048597" name="Rectangle 6"/>
          <p:cNvSpPr/>
          <p:nvPr/>
        </p:nvSpPr>
        <p:spPr>
          <a:xfrm rot="0">
            <a:off x="7678737" y="290830"/>
            <a:ext cx="1069975" cy="1158240"/>
          </a:xfrm>
          <a:prstGeom prst="rect"/>
          <a:noFill/>
          <a:ln>
            <a:noFill/>
          </a:ln>
        </p:spPr>
        <p:txBody>
          <a:bodyPr anchor="ctr" bIns="45720" lIns="91440" rIns="91440" tIns="45720" vert="horz" wrap="none">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r>
              <a:rPr altLang="en-US" b="1" sz="3600" i="0" lang="ar-KW">
                <a:solidFill>
                  <a:srgbClr val="FE0802"/>
                </a:solidFill>
                <a:effectLst>
                  <a:outerShdw algn="tl" blurRad="38100" dir="2700000" dist="38100">
                    <a:srgbClr val="C0C0C0"/>
                  </a:outerShdw>
                </a:effectLst>
              </a:rPr>
              <a:t>مقدمة</a:t>
            </a: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41" name=""/>
        <p:cNvGrpSpPr/>
        <p:nvPr/>
      </p:nvGrpSpPr>
      <p:grpSpPr>
        <a:xfrm rot="0">
          <a:off x="0" y="0"/>
          <a:ext cx="0" cy="0"/>
          <a:chOff x="0" y="0"/>
          <a:chExt cx="0" cy="0"/>
        </a:xfrm>
      </p:grpSpPr>
      <p:sp>
        <p:nvSpPr>
          <p:cNvPr id="1048599" name="Rectangle 2"/>
          <p:cNvSpPr/>
          <p:nvPr/>
        </p:nvSpPr>
        <p:spPr>
          <a:xfrm rot="0">
            <a:off x="323850" y="1441450"/>
            <a:ext cx="8640762" cy="5300662"/>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Low" eaLnBrk="1" hangingPunct="1" latinLnBrk="1" lvl="0" rtl="1">
              <a:spcBef>
                <a:spcPts val="700"/>
              </a:spcBef>
              <a:buClr>
                <a:schemeClr val="accent2"/>
              </a:buClr>
              <a:buSzPct val="60000"/>
              <a:buFont typeface="Wingdings" pitchFamily="2" charset="2"/>
              <a:buNone/>
            </a:pPr>
            <a:r>
              <a:rPr altLang="en-US" b="1" sz="2500" i="0" lang="ar-SA">
                <a:latin typeface="Tw Cen MT" pitchFamily="34" charset="0"/>
              </a:rPr>
              <a:t>يوجد العديد من التعريفات التي تم اقتراحها من  العديد من المهتمين بهندسة البرمجيات ويمكن إجمال هذه التعريفات في أن "هندسة البرمجيات" هي : علم يهتم ببناء الأنظمة البرمجية الكبيرة والمعقدة بواسطة فريق من مهندسي البرمجيات باتباع طرق ومبادئ هندسية منظمة وصحيحة واستخدام وسائل وأدوات وتقنيات تجعل من تصميم وتطوير وبناء واختبار هذه النظم عملية منظمة يمكن تكرارها في حدود الإمكانيات المتاحة مادياً وبشرياً وزمنياً ، وذلك من خلال دراسة دورة حياة النظام مع إعطاء أشكالاً متعددة لعمليات تصميمه وتطويره وبنائه واختباره بحيث يكون المنتج البرمجي النهائي على درجة عالية من الجودة والموثوقية وقليل التكاليف بقدر الإمكان مع تسليمه للعميل في الوقت المناسب على أن يعمل  بكفاءة على أجهزة الحاسب الآلي المختلفة.</a:t>
            </a:r>
          </a:p>
          <a:p>
            <a:pPr algn="justLow" eaLnBrk="1" hangingPunct="1" latinLnBrk="1" lvl="0" rtl="1">
              <a:spcBef>
                <a:spcPts val="700"/>
              </a:spcBef>
              <a:buClr>
                <a:schemeClr val="accent2"/>
              </a:buClr>
              <a:buSzPct val="60000"/>
              <a:buFont typeface="Wingdings" pitchFamily="2" charset="2"/>
              <a:buNone/>
            </a:pPr>
            <a:endParaRPr altLang="en-US" b="1" sz="2400" i="0" lang="ar-SA">
              <a:latin typeface="Tw Cen MT" pitchFamily="34" charset="0"/>
            </a:endParaRPr>
          </a:p>
        </p:txBody>
      </p:sp>
      <p:sp>
        <p:nvSpPr>
          <p:cNvPr id="1048600"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
        <p:nvSpPr>
          <p:cNvPr id="1048601" name="Rectangle 6"/>
          <p:cNvSpPr/>
          <p:nvPr/>
        </p:nvSpPr>
        <p:spPr>
          <a:xfrm rot="0">
            <a:off x="34925" y="466725"/>
            <a:ext cx="9074150" cy="522287"/>
          </a:xfrm>
          <a:prstGeom prst="rect"/>
          <a:noFill/>
          <a:ln>
            <a:noFill/>
          </a:ln>
        </p:spPr>
        <p:txBody>
          <a:bodyPr anchor="ctr" bIns="45720" lIns="91440" rIns="91440" tIns="45720" vert="horz" wrap="none">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rtl="1"/>
            <a:r>
              <a:rPr altLang="en-US" b="1" sz="2800" i="0" lang="ar-SA">
                <a:solidFill>
                  <a:srgbClr val="FF0000"/>
                </a:solidFill>
              </a:rPr>
              <a:t>ما هي هندسة البرمجيات؟  </a:t>
            </a:r>
            <a:r>
              <a:rPr altLang="en-US" b="1" sz="2800" i="0" lang="en-US">
                <a:solidFill>
                  <a:srgbClr val="FF0000"/>
                </a:solidFill>
              </a:rPr>
              <a:t>(What is Software Engineering?)  </a:t>
            </a: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42" name=""/>
        <p:cNvGrpSpPr/>
        <p:nvPr/>
      </p:nvGrpSpPr>
      <p:grpSpPr>
        <a:xfrm rot="0">
          <a:off x="0" y="0"/>
          <a:ext cx="0" cy="0"/>
          <a:chOff x="0" y="0"/>
          <a:chExt cx="0" cy="0"/>
        </a:xfrm>
      </p:grpSpPr>
      <p:sp>
        <p:nvSpPr>
          <p:cNvPr id="1048602" name="Rectangle 2"/>
          <p:cNvSpPr/>
          <p:nvPr/>
        </p:nvSpPr>
        <p:spPr>
          <a:xfrm rot="0">
            <a:off x="323850" y="1557337"/>
            <a:ext cx="8640762" cy="5040312"/>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Low" eaLnBrk="1" hangingPunct="1" latinLnBrk="1" lvl="0" rtl="1">
              <a:spcBef>
                <a:spcPts val="700"/>
              </a:spcBef>
              <a:buClr>
                <a:schemeClr val="accent2"/>
              </a:buClr>
              <a:buSzPct val="60000"/>
              <a:buFont typeface="Wingdings" pitchFamily="2" charset="2"/>
              <a:buNone/>
            </a:pPr>
            <a:r>
              <a:rPr altLang="en-US" b="1" sz="2500" i="0" lang="ar-SA">
                <a:latin typeface="Tw Cen MT" pitchFamily="34" charset="0"/>
              </a:rPr>
              <a:t>يهتم علم هندسة البرمجيات بجميع نواحي إنتاج نظم البرمجيات التي تلبي متطلبات المستخدمين تحت قيود معينة ، وذلك من خلال تطبيق النظريات والمعرفة بأسلوب فعال وبكفاءة موثوقة، وتدخل الطرق المستخدمة في هندسة البرمجيات في جميع أطوار دورة حياة نظم البرمجيات من المراحل الأولى لتحليل النظام حتى صيانته مروراً  بعمليات  وضع المواصفات ، والتصميم ، والبناء ، والفحص ، والتشغيل.  كما يوظف علم هندسة البرمجيات الطرق والأساليب والعمليات والقياسات الهندسية لتحقيق الأهداف وإتمام الفائدة من الأدوات المعدة لإدارة عمليات تطوير البرمجيات ، مع الاهتمام بالجودة والتحكم في النوعية. </a:t>
            </a:r>
          </a:p>
          <a:p>
            <a:pPr algn="justLow" eaLnBrk="1" hangingPunct="1" latinLnBrk="1" lvl="0" rtl="1">
              <a:spcBef>
                <a:spcPts val="700"/>
              </a:spcBef>
              <a:buClr>
                <a:schemeClr val="accent2"/>
              </a:buClr>
              <a:buSzPct val="60000"/>
              <a:buFont typeface="Wingdings" pitchFamily="2" charset="2"/>
              <a:buNone/>
            </a:pPr>
            <a:endParaRPr altLang="en-US" b="1" sz="2500" i="0" lang="ar-SA">
              <a:latin typeface="Tw Cen MT" pitchFamily="34" charset="0"/>
            </a:endParaRPr>
          </a:p>
          <a:p>
            <a:pPr algn="justLow" eaLnBrk="1" hangingPunct="1" latinLnBrk="1" lvl="0" rtl="1">
              <a:spcBef>
                <a:spcPts val="700"/>
              </a:spcBef>
              <a:buClr>
                <a:schemeClr val="accent2"/>
              </a:buClr>
              <a:buSzPct val="60000"/>
              <a:buFont typeface="Wingdings" pitchFamily="2" charset="2"/>
              <a:buNone/>
            </a:pPr>
            <a:endParaRPr altLang="en-US" b="1" sz="2500" i="0" lang="ar-SA">
              <a:latin typeface="Tw Cen MT" pitchFamily="34" charset="0"/>
            </a:endParaRPr>
          </a:p>
          <a:p>
            <a:pPr algn="justLow" eaLnBrk="1" hangingPunct="1" latinLnBrk="1" lvl="0" rtl="1">
              <a:spcBef>
                <a:spcPts val="700"/>
              </a:spcBef>
              <a:buClr>
                <a:schemeClr val="accent2"/>
              </a:buClr>
              <a:buSzPct val="60000"/>
              <a:buFont typeface="Wingdings" pitchFamily="2" charset="2"/>
              <a:buNone/>
            </a:pPr>
            <a:endParaRPr altLang="en-US" b="1" sz="2500" i="0" lang="ar-SA">
              <a:latin typeface="Tw Cen MT" pitchFamily="34" charset="0"/>
            </a:endParaRPr>
          </a:p>
        </p:txBody>
      </p:sp>
      <p:sp>
        <p:nvSpPr>
          <p:cNvPr id="1048603"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43" name=""/>
        <p:cNvGrpSpPr/>
        <p:nvPr/>
      </p:nvGrpSpPr>
      <p:grpSpPr>
        <a:xfrm rot="0">
          <a:off x="0" y="0"/>
          <a:ext cx="0" cy="0"/>
          <a:chOff x="0" y="0"/>
          <a:chExt cx="0" cy="0"/>
        </a:xfrm>
      </p:grpSpPr>
      <p:sp>
        <p:nvSpPr>
          <p:cNvPr id="1048604" name="Rectangle 2"/>
          <p:cNvSpPr/>
          <p:nvPr/>
        </p:nvSpPr>
        <p:spPr>
          <a:xfrm rot="0">
            <a:off x="179387" y="1557337"/>
            <a:ext cx="8640762" cy="5111750"/>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Low" eaLnBrk="1" hangingPunct="1" latinLnBrk="1" lvl="0" rtl="1">
              <a:spcBef>
                <a:spcPts val="700"/>
              </a:spcBef>
              <a:buClr>
                <a:schemeClr val="accent2"/>
              </a:buClr>
              <a:buSzPct val="60000"/>
              <a:buFont typeface="Wingdings" pitchFamily="2" charset="2"/>
              <a:buNone/>
            </a:pPr>
            <a:r>
              <a:rPr altLang="en-US" b="1" sz="2500" i="0" lang="ar-SA">
                <a:latin typeface="Tw Cen MT" pitchFamily="34" charset="0"/>
              </a:rPr>
              <a:t>وبالتدقيق في مصطلح " هندسة البرمجيات " نجده يحتوي على شقين :</a:t>
            </a:r>
          </a:p>
          <a:p>
            <a:pPr algn="justLow" eaLnBrk="1" hangingPunct="1" latinLnBrk="1" lvl="0" rtl="1">
              <a:spcBef>
                <a:spcPts val="700"/>
              </a:spcBef>
              <a:buClr>
                <a:schemeClr val="accent2"/>
              </a:buClr>
              <a:buSzPct val="60000"/>
              <a:buFont typeface="Wingdings" pitchFamily="2" charset="2"/>
              <a:buNone/>
            </a:pPr>
            <a:r>
              <a:rPr altLang="en-US" b="1" sz="2500" i="0" lang="ar-SA">
                <a:solidFill>
                  <a:srgbClr val="FF0000"/>
                </a:solidFill>
                <a:latin typeface="Tw Cen MT" pitchFamily="34" charset="0"/>
              </a:rPr>
              <a:t>الشق الأول : هندسي </a:t>
            </a:r>
            <a:r>
              <a:rPr altLang="en-US" b="1" sz="2500" i="0" lang="ar-SA">
                <a:latin typeface="Tw Cen MT" pitchFamily="34" charset="0"/>
              </a:rPr>
              <a:t>: وفيه يطبق المهندسون النظريات والأساليب والأدوات الملائمة بفعالية للحصول على حلول مثالية للمشاكل التي تواجههم مع التقيد بالقيود التنظيمية والمالية التي تحيط بالمشكلة.</a:t>
            </a:r>
          </a:p>
          <a:p>
            <a:pPr algn="justLow" eaLnBrk="1" hangingPunct="1" latinLnBrk="1" lvl="0" rtl="1">
              <a:spcBef>
                <a:spcPts val="700"/>
              </a:spcBef>
              <a:buClr>
                <a:schemeClr val="accent2"/>
              </a:buClr>
              <a:buSzPct val="60000"/>
              <a:buFont typeface="Wingdings" pitchFamily="2" charset="2"/>
              <a:buNone/>
            </a:pPr>
            <a:r>
              <a:rPr altLang="en-US" b="1" sz="2500" i="0" lang="ar-SA">
                <a:solidFill>
                  <a:srgbClr val="FF0000"/>
                </a:solidFill>
                <a:latin typeface="Tw Cen MT" pitchFamily="34" charset="0"/>
              </a:rPr>
              <a:t>الشق الثاني : فهو برمجي </a:t>
            </a:r>
            <a:r>
              <a:rPr altLang="en-US" b="1" sz="2500" i="0" lang="ar-SA">
                <a:latin typeface="Tw Cen MT" pitchFamily="34" charset="0"/>
              </a:rPr>
              <a:t>: وفيه يتم الاهتمام بجميع مظاهر إنتاج البرمجيات ، حيث إن هندسة البرمجيات لا تهتم فقط بالعملية الفنية لتطوير البرمجيات ولكن تهتم أيضاً بالنشاطات الأخرى مثل  إدارة مشروع البرمجيات ، وتطوير الأدوات  والأساليب والنظريات لدعم إنتاج البرمجيات.</a:t>
            </a:r>
          </a:p>
          <a:p>
            <a:pPr algn="justLow" eaLnBrk="1" hangingPunct="1" latinLnBrk="1" lvl="0" rtl="1">
              <a:spcBef>
                <a:spcPts val="700"/>
              </a:spcBef>
              <a:buClr>
                <a:schemeClr val="accent2"/>
              </a:buClr>
              <a:buSzPct val="60000"/>
              <a:buFont typeface="Wingdings" pitchFamily="2" charset="2"/>
              <a:buNone/>
            </a:pPr>
            <a:r>
              <a:rPr altLang="en-US" b="1" sz="2500" i="0" lang="ar-SA">
                <a:latin typeface="Tw Cen MT" pitchFamily="34" charset="0"/>
              </a:rPr>
              <a:t>وبناءاً على ما سبق يتضح أن دور هندسة البرمجيات هو : تطبيق منهج مرتب وقابل للقياس لعمليات تطوير وتشغيل وصيانة البرمجيات ، أي تطبيق الهندسة على البرمجيات </a:t>
            </a:r>
          </a:p>
        </p:txBody>
      </p:sp>
      <p:sp>
        <p:nvSpPr>
          <p:cNvPr id="1048605"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44" name=""/>
        <p:cNvGrpSpPr/>
        <p:nvPr/>
      </p:nvGrpSpPr>
      <p:grpSpPr>
        <a:xfrm rot="0">
          <a:off x="0" y="0"/>
          <a:ext cx="0" cy="0"/>
          <a:chOff x="0" y="0"/>
          <a:chExt cx="0" cy="0"/>
        </a:xfrm>
      </p:grpSpPr>
      <p:sp>
        <p:nvSpPr>
          <p:cNvPr id="1048606"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
        <p:nvSpPr>
          <p:cNvPr id="1048607" name="Rectangle 6"/>
          <p:cNvSpPr/>
          <p:nvPr/>
        </p:nvSpPr>
        <p:spPr>
          <a:xfrm rot="0">
            <a:off x="468312" y="260350"/>
            <a:ext cx="8207375" cy="954087"/>
          </a:xfrm>
          <a:prstGeom prst="rect"/>
          <a:noFill/>
          <a:ln>
            <a:noFill/>
          </a:ln>
        </p:spPr>
        <p:txBody>
          <a:bodyPr anchor="ctr" bIns="45720" lIns="91440" rIns="91440" tIns="45720" vert="horz">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rtl="1"/>
            <a:r>
              <a:rPr altLang="en-US" b="1" sz="2800" i="0" lang="ar-KW">
                <a:solidFill>
                  <a:srgbClr val="FE0802"/>
                </a:solidFill>
                <a:effectLst>
                  <a:outerShdw algn="tl" blurRad="38100" dir="2700000" dist="38100">
                    <a:srgbClr val="C0C0C0"/>
                  </a:outerShdw>
                </a:effectLst>
              </a:rPr>
              <a:t>المهام </a:t>
            </a:r>
            <a:r>
              <a:rPr altLang="en-US" b="1" sz="2800" i="0" lang="ar-KW">
                <a:solidFill>
                  <a:srgbClr val="FE0802"/>
                </a:solidFill>
                <a:effectLst>
                  <a:outerShdw algn="tl" blurRad="38100" dir="2700000" dist="38100">
                    <a:srgbClr val="C0C0C0"/>
                  </a:outerShdw>
                </a:effectLst>
              </a:rPr>
              <a:t>النموذجية لهندسة البرمجيات </a:t>
            </a:r>
          </a:p>
          <a:p>
            <a:pPr eaLnBrk="1" hangingPunct="1" latinLnBrk="1" lvl="0" rtl="1"/>
            <a:r>
              <a:rPr altLang="en-US" b="1" sz="2800" i="0" lang="en-US">
                <a:solidFill>
                  <a:srgbClr val="FE0802"/>
                </a:solidFill>
                <a:effectLst>
                  <a:outerShdw algn="tl" blurRad="38100" dir="2700000" dist="38100">
                    <a:srgbClr val="C0C0C0"/>
                  </a:outerShdw>
                </a:effectLst>
              </a:rPr>
              <a:t>Typical </a:t>
            </a:r>
            <a:r>
              <a:rPr altLang="en-US" b="1" sz="2800" i="0" lang="en-US">
                <a:solidFill>
                  <a:srgbClr val="FE0802"/>
                </a:solidFill>
                <a:effectLst>
                  <a:outerShdw algn="tl" blurRad="38100" dir="2700000" dist="38100">
                    <a:srgbClr val="C0C0C0"/>
                  </a:outerShdw>
                </a:effectLst>
              </a:rPr>
              <a:t>Software Engineering </a:t>
            </a:r>
            <a:r>
              <a:rPr altLang="en-US" b="1" sz="2800" i="0" lang="en-US">
                <a:solidFill>
                  <a:srgbClr val="FE0802"/>
                </a:solidFill>
                <a:effectLst>
                  <a:outerShdw algn="tl" blurRad="38100" dir="2700000" dist="38100">
                    <a:srgbClr val="C0C0C0"/>
                  </a:outerShdw>
                </a:effectLst>
              </a:rPr>
              <a:t>Tasks</a:t>
            </a:r>
          </a:p>
        </p:txBody>
      </p:sp>
      <p:sp>
        <p:nvSpPr>
          <p:cNvPr id="1048608" name="Rectangle 2"/>
          <p:cNvSpPr/>
          <p:nvPr/>
        </p:nvSpPr>
        <p:spPr>
          <a:xfrm rot="0">
            <a:off x="468312" y="1698625"/>
            <a:ext cx="8135937" cy="4270375"/>
          </a:xfrm>
          <a:prstGeom prst="rect"/>
          <a:noFill/>
          <a:ln>
            <a:noFill/>
          </a:ln>
        </p:spPr>
        <p:txBody>
          <a:bodyPr anchor="t" bIns="45720" lIns="91440" rIns="91440" tIns="45720" vert="horz">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eaLnBrk="1" hangingPunct="1" latinLnBrk="1" lvl="0" rtl="1"/>
            <a:r>
              <a:rPr altLang="en-US" b="1" sz="2400" i="0" lang="ar-SA"/>
              <a:t>هناك مجموعة من المهام النموذجية التي تتعلق بهندسة البرمجيات يجب أن تتبع في تطوير المشاريع البرمجية من قِبل فريق متكامل من مهندسي البرمجيات ، وهذه المهام هي كالتالي :</a:t>
            </a:r>
          </a:p>
          <a:p>
            <a:pPr eaLnBrk="1" hangingPunct="1" latinLnBrk="1" lvl="0" rtl="1"/>
            <a:r>
              <a:rPr altLang="en-US" sz="2400" i="0" lang="ar-SA"/>
              <a:t> </a:t>
            </a:r>
          </a:p>
          <a:p>
            <a:pPr eaLnBrk="1" hangingPunct="1" latinLnBrk="1" lvl="0" rtl="1"/>
            <a:endParaRPr altLang="en-US" sz="2400" i="0" lang="ar-SA"/>
          </a:p>
          <a:p>
            <a:pPr eaLnBrk="1" hangingPunct="1" latinLnBrk="1" lvl="0" rtl="1"/>
            <a:endParaRPr altLang="en-US" sz="2400" i="0" lang="ar-SA"/>
          </a:p>
          <a:p>
            <a:pPr eaLnBrk="1" hangingPunct="1" latinLnBrk="1" lvl="0" rtl="1"/>
            <a:endParaRPr altLang="en-US" sz="2400" i="0" lang="ar-SA"/>
          </a:p>
          <a:p>
            <a:pPr eaLnBrk="1" hangingPunct="1" latinLnBrk="1" lvl="0" rtl="1"/>
            <a:endParaRPr altLang="en-US" sz="1000" i="0" lang="ar-SA"/>
          </a:p>
          <a:p>
            <a:pPr eaLnBrk="1" hangingPunct="1" latinLnBrk="1" lvl="0" rtl="1"/>
            <a:endParaRPr altLang="en-US" sz="1000" i="0" lang="ar-SA"/>
          </a:p>
          <a:p>
            <a:pPr eaLnBrk="1" hangingPunct="1" latinLnBrk="1" lvl="0" rtl="1"/>
            <a:endParaRPr altLang="en-US" sz="1000" i="0" lang="ar-SA"/>
          </a:p>
          <a:p>
            <a:pPr algn="just" eaLnBrk="1" hangingPunct="1" latinLnBrk="1" lvl="0" rtl="1"/>
            <a:r>
              <a:rPr altLang="en-US" b="1" sz="2400" i="0" lang="ar-SA"/>
              <a:t>وبنظرة ثاقبة للمهام المذكورة أعلاه نجد أن هندسة البرمجيات تهتم بجميع أطوار دورة حياة تطوير البرمجيات (</a:t>
            </a:r>
            <a:r>
              <a:rPr altLang="en-US" b="1" sz="2400" i="0" lang="en-US"/>
              <a:t> (Software Life Cycle</a:t>
            </a:r>
            <a:r>
              <a:rPr altLang="en-US" b="1" sz="2400" i="0" lang="ar-SA"/>
              <a:t>بدءاً من المراحل الأولى لتحليل النظام حتى صيانته.</a:t>
            </a:r>
            <a:r>
              <a:rPr altLang="en-US" b="1" sz="2000" i="0" lang="ar-SA"/>
              <a:t>	 	                                     </a:t>
            </a:r>
          </a:p>
        </p:txBody>
      </p:sp>
      <p:graphicFrame>
        <p:nvGraphicFramePr>
          <p:cNvPr id="4194304" name=""/>
          <p:cNvGraphicFramePr>
            <a:graphicFrameLocks/>
          </p:cNvGraphicFramePr>
          <p:nvPr/>
        </p:nvGraphicFramePr>
        <p:xfrm rot="0">
          <a:off x="684212" y="2852737"/>
          <a:ext cx="7758112" cy="1800225"/>
        </p:xfrm>
        <a:graphic>
          <a:graphicData uri="http://schemas.openxmlformats.org/drawingml/2006/table">
            <a:tbl>
              <a:tblPr/>
              <a:tblGrid>
                <a:gridCol w="2285999"/>
                <a:gridCol w="2317749"/>
                <a:gridCol w="3154362"/>
              </a:tblGrid>
              <a:tr h="455612">
                <a:tc>
                  <a:txBody>
                    <a:bodyPr/>
                    <a:p>
                      <a:pPr algn="justLow" eaLnBrk="1" hangingPunct="1" indent="-342900" latinLnBrk="1" lvl="0" marL="342900" rtl="1">
                        <a:lnSpc>
                          <a:spcPts val="1800"/>
                        </a:lnSpc>
                        <a:buFont typeface="Symbol" pitchFamily="18" charset="2"/>
                        <a:buChar char=""/>
                        <a:tabLst>
                          <a:tab algn="l" pos="179387"/>
                        </a:tabLst>
                      </a:pPr>
                      <a:r>
                        <a:rPr altLang="en-US" b="1" sz="2000" i="0" lang="ar-SA">
                          <a:solidFill>
                            <a:schemeClr val="dk1"/>
                          </a:solidFill>
                          <a:latin typeface="Tw Cen MT" pitchFamily="34" charset="0"/>
                        </a:rPr>
                        <a:t>تصميم البرمجية.</a:t>
                      </a:r>
                    </a:p>
                  </a:txBody>
                  <a:tcPr marL="68580" marR="68580" marT="0" marB="0"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c>
                  <a:txBody>
                    <a:bodyPr/>
                    <a:p>
                      <a:pPr algn="justLow" eaLnBrk="1" hangingPunct="1" indent="-342900" latinLnBrk="1" lvl="0" marL="342900" rtl="1">
                        <a:lnSpc>
                          <a:spcPts val="1800"/>
                        </a:lnSpc>
                        <a:buFont typeface="Symbol" pitchFamily="18" charset="2"/>
                        <a:buChar char=""/>
                        <a:tabLst>
                          <a:tab algn="l" pos="179387"/>
                        </a:tabLst>
                      </a:pPr>
                      <a:r>
                        <a:rPr altLang="en-US" b="1" sz="2000" i="0" lang="ar-SA">
                          <a:solidFill>
                            <a:schemeClr val="dk1"/>
                          </a:solidFill>
                          <a:latin typeface="Tw Cen MT" pitchFamily="34" charset="0"/>
                        </a:rPr>
                        <a:t>تحديد المتطلبات.</a:t>
                      </a:r>
                    </a:p>
                  </a:txBody>
                  <a:tcPr marL="68580" marR="68580" marT="0" marB="0"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c>
                  <a:txBody>
                    <a:bodyPr/>
                    <a:p>
                      <a:pPr algn="justLow" eaLnBrk="1" hangingPunct="1" indent="-342900" latinLnBrk="1" lvl="0" marL="342900" rtl="1">
                        <a:lnSpc>
                          <a:spcPts val="1800"/>
                        </a:lnSpc>
                        <a:buFont typeface="Symbol" pitchFamily="18" charset="2"/>
                        <a:buChar char=""/>
                        <a:tabLst>
                          <a:tab algn="l" pos="179387"/>
                        </a:tabLst>
                      </a:pPr>
                      <a:r>
                        <a:rPr altLang="en-US" b="1" sz="2000" i="0" lang="ar-SA">
                          <a:solidFill>
                            <a:schemeClr val="dk1"/>
                          </a:solidFill>
                          <a:latin typeface="Tw Cen MT" pitchFamily="34" charset="0"/>
                        </a:rPr>
                        <a:t>تحليل المشكلة.</a:t>
                      </a:r>
                    </a:p>
                  </a:txBody>
                  <a:tcPr marL="68580" marR="68580" marT="0" marB="0"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r>
              <a:tr h="434975">
                <a:tc gridSpan="2">
                  <a:txBody>
                    <a:bodyPr/>
                    <a:p>
                      <a:pPr algn="justLow" eaLnBrk="1" hangingPunct="1" indent="-342900" latinLnBrk="1" lvl="0" marL="342900" rtl="1">
                        <a:lnSpc>
                          <a:spcPts val="1800"/>
                        </a:lnSpc>
                        <a:buFont typeface="Symbol" pitchFamily="18" charset="2"/>
                        <a:buChar char=""/>
                        <a:tabLst>
                          <a:tab algn="l" pos="179387"/>
                        </a:tabLst>
                      </a:pPr>
                      <a:r>
                        <a:rPr altLang="en-US" b="1" sz="2000" i="0" lang="ar-SA">
                          <a:solidFill>
                            <a:schemeClr val="dk1"/>
                          </a:solidFill>
                          <a:latin typeface="Tw Cen MT" pitchFamily="34" charset="0"/>
                        </a:rPr>
                        <a:t>اختبار وتكاملية الشفرة البرمجية.</a:t>
                      </a:r>
                    </a:p>
                  </a:txBody>
                  <a:tcPr marL="68580" marR="68580" marT="0" marB="0" anchor="t" vert="horz">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chemeClr val="accent1"/>
                    </a:solidFill>
                  </a:tcPr>
                </a:tc>
                <a:tc hMerge="1">
                  <a:txBody>
                    <a:bodyPr/>
                    <a:p>
                      <a:endParaRPr sz="2800"/>
                    </a:p>
                  </a:txBody>
                </a:tc>
                <a:tc>
                  <a:txBody>
                    <a:bodyPr/>
                    <a:p>
                      <a:pPr algn="justLow" eaLnBrk="1" hangingPunct="1" indent="-342900" latinLnBrk="1" lvl="0" marL="342900" rtl="1">
                        <a:lnSpc>
                          <a:spcPts val="1800"/>
                        </a:lnSpc>
                        <a:buFont typeface="Symbol" pitchFamily="18" charset="2"/>
                        <a:buChar char=""/>
                        <a:tabLst>
                          <a:tab algn="l" pos="179387"/>
                        </a:tabLst>
                      </a:pPr>
                      <a:r>
                        <a:rPr altLang="en-US" b="1" sz="2000" i="0" lang="ar-SA">
                          <a:solidFill>
                            <a:schemeClr val="dk1"/>
                          </a:solidFill>
                          <a:latin typeface="Tw Cen MT" pitchFamily="34" charset="0"/>
                        </a:rPr>
                        <a:t>الترميز (عملية البرمجة).</a:t>
                      </a:r>
                    </a:p>
                  </a:txBody>
                  <a:tcPr marL="68580" marR="68580" marT="0" marB="0" anchor="t" vert="horz">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chemeClr val="accent1"/>
                    </a:solidFill>
                  </a:tcPr>
                </a:tc>
              </a:tr>
              <a:tr h="455612">
                <a:tc>
                  <a:txBody>
                    <a:bodyPr/>
                    <a:p>
                      <a:pPr algn="justLow" eaLnBrk="1" hangingPunct="1" indent="-342900" latinLnBrk="1" lvl="0" marL="342900" rtl="1">
                        <a:lnSpc>
                          <a:spcPts val="1800"/>
                        </a:lnSpc>
                        <a:buFont typeface="Symbol" pitchFamily="18" charset="2"/>
                        <a:buChar char=""/>
                        <a:tabLst>
                          <a:tab algn="l" pos="179387"/>
                        </a:tabLst>
                      </a:pPr>
                      <a:r>
                        <a:rPr altLang="en-US" b="1" sz="2000" i="0" lang="ar-SA">
                          <a:solidFill>
                            <a:schemeClr val="dk1"/>
                          </a:solidFill>
                          <a:latin typeface="Tw Cen MT" pitchFamily="34" charset="0"/>
                        </a:rPr>
                        <a:t>صيانة البرمجية.</a:t>
                      </a:r>
                    </a:p>
                  </a:txBody>
                  <a:tcPr marL="68580" marR="68580" marT="0" marB="0"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c>
                  <a:txBody>
                    <a:bodyPr/>
                    <a:p>
                      <a:pPr algn="justLow" eaLnBrk="1" hangingPunct="1" indent="-342900" latinLnBrk="1" lvl="0" marL="342900" rtl="1">
                        <a:lnSpc>
                          <a:spcPts val="1800"/>
                        </a:lnSpc>
                        <a:buFont typeface="Symbol" pitchFamily="18" charset="2"/>
                        <a:buChar char=""/>
                        <a:tabLst>
                          <a:tab algn="l" pos="179387"/>
                        </a:tabLst>
                      </a:pPr>
                      <a:r>
                        <a:rPr altLang="en-US" b="1" sz="2000" i="0" lang="ar-SA">
                          <a:solidFill>
                            <a:schemeClr val="dk1"/>
                          </a:solidFill>
                          <a:latin typeface="Tw Cen MT" pitchFamily="34" charset="0"/>
                        </a:rPr>
                        <a:t>توثيق البرمجية.</a:t>
                      </a:r>
                    </a:p>
                  </a:txBody>
                  <a:tcPr marL="68580" marR="68580" marT="0" marB="0"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rgbClr val="DCE5EE"/>
                    </a:solidFill>
                  </a:tcPr>
                </a:tc>
                <a:tc>
                  <a:txBody>
                    <a:bodyPr/>
                    <a:p>
                      <a:pPr algn="justLow" eaLnBrk="1" hangingPunct="1" indent="-342900" latinLnBrk="1" lvl="0" marL="342900" rtl="1">
                        <a:lnSpc>
                          <a:spcPts val="1800"/>
                        </a:lnSpc>
                        <a:buFont typeface="Symbol" pitchFamily="18" charset="2"/>
                        <a:buChar char=""/>
                        <a:tabLst>
                          <a:tab algn="l" pos="179387"/>
                        </a:tabLst>
                      </a:pPr>
                      <a:r>
                        <a:rPr altLang="en-US" b="1" sz="2000" i="0" lang="ar-SA">
                          <a:solidFill>
                            <a:schemeClr val="dk1"/>
                          </a:solidFill>
                          <a:latin typeface="Tw Cen MT" pitchFamily="34" charset="0"/>
                        </a:rPr>
                        <a:t>التثبيت وتوزيع البرمجية.</a:t>
                      </a:r>
                    </a:p>
                  </a:txBody>
                  <a:tcPr marL="68580" marR="68580" marT="0" marB="0"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r>
              <a:tr h="454025">
                <a:tc>
                  <a:txBody>
                    <a:bodyPr/>
                    <a:p>
                      <a:pPr algn="justLow" eaLnBrk="1" hangingPunct="1" indent="-342900" latinLnBrk="1" lvl="0" marL="342900" rtl="1">
                        <a:lnSpc>
                          <a:spcPts val="1800"/>
                        </a:lnSpc>
                        <a:buFont typeface="Symbol" pitchFamily="18" charset="2"/>
                        <a:buChar char=""/>
                        <a:tabLst>
                          <a:tab algn="l" pos="179387"/>
                        </a:tabLst>
                      </a:pPr>
                      <a:r>
                        <a:rPr altLang="en-US" b="1" sz="2000" i="0" lang="ar-SA">
                          <a:solidFill>
                            <a:schemeClr val="dk1"/>
                          </a:solidFill>
                          <a:latin typeface="Tw Cen MT" pitchFamily="34" charset="0"/>
                        </a:rPr>
                        <a:t>إدارة المشروع</a:t>
                      </a:r>
                    </a:p>
                  </a:txBody>
                  <a:tcPr marL="68580" marR="68580" marT="0" marB="0" anchor="t" vert="horz">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chemeClr val="accent1"/>
                    </a:solidFill>
                  </a:tcPr>
                </a:tc>
                <a:tc>
                  <a:txBody>
                    <a:bodyPr/>
                    <a:p>
                      <a:pPr algn="justLow" eaLnBrk="1" hangingPunct="1" indent="-342900" latinLnBrk="1" lvl="0" marL="342900" rtl="1">
                        <a:lnSpc>
                          <a:spcPts val="1800"/>
                        </a:lnSpc>
                        <a:buFont typeface="Symbol" pitchFamily="18" charset="2"/>
                        <a:buChar char=""/>
                        <a:tabLst>
                          <a:tab algn="l" pos="179387"/>
                        </a:tabLst>
                      </a:pPr>
                      <a:r>
                        <a:rPr altLang="en-US" b="1" sz="2000" i="0" lang="ar-SA">
                          <a:solidFill>
                            <a:schemeClr val="dk1"/>
                          </a:solidFill>
                          <a:latin typeface="Tw Cen MT" pitchFamily="34" charset="0"/>
                        </a:rPr>
                        <a:t>تقدير الموارد</a:t>
                      </a:r>
                    </a:p>
                  </a:txBody>
                  <a:tcPr marL="68580" marR="68580" marT="0" marB="0" anchor="t" vert="horz">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chemeClr val="accent1"/>
                    </a:solidFill>
                  </a:tcPr>
                </a:tc>
                <a:tc>
                  <a:txBody>
                    <a:bodyPr/>
                    <a:p>
                      <a:pPr algn="justLow" eaLnBrk="1" hangingPunct="1" indent="-342900" latinLnBrk="1" lvl="0" marL="342900" rtl="1">
                        <a:lnSpc>
                          <a:spcPts val="1800"/>
                        </a:lnSpc>
                        <a:buFont typeface="Symbol" pitchFamily="18" charset="2"/>
                        <a:buChar char=""/>
                        <a:tabLst>
                          <a:tab algn="l" pos="179387"/>
                        </a:tabLst>
                      </a:pPr>
                      <a:r>
                        <a:rPr altLang="en-US" b="1" sz="2000" i="0" lang="ar-SA">
                          <a:solidFill>
                            <a:schemeClr val="dk1"/>
                          </a:solidFill>
                          <a:latin typeface="Tw Cen MT" pitchFamily="34" charset="0"/>
                        </a:rPr>
                        <a:t>التدريب</a:t>
                      </a:r>
                    </a:p>
                  </a:txBody>
                  <a:tcPr marL="68580" marR="68580" marT="0" marB="0" anchor="t" vert="horz">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chemeClr val="accent1"/>
                    </a:solidFill>
                  </a:tcPr>
                </a:tc>
              </a:tr>
            </a:tbl>
          </a:graphicData>
        </a:graphic>
      </p:graphicFrame>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46" name=""/>
        <p:cNvGrpSpPr/>
        <p:nvPr/>
      </p:nvGrpSpPr>
      <p:grpSpPr>
        <a:xfrm rot="0">
          <a:off x="0" y="0"/>
          <a:ext cx="0" cy="0"/>
          <a:chOff x="0" y="0"/>
          <a:chExt cx="0" cy="0"/>
        </a:xfrm>
      </p:grpSpPr>
      <p:sp>
        <p:nvSpPr>
          <p:cNvPr id="1048630" name="Rectangle 2"/>
          <p:cNvSpPr/>
          <p:nvPr/>
        </p:nvSpPr>
        <p:spPr>
          <a:xfrm rot="0">
            <a:off x="323850" y="1412875"/>
            <a:ext cx="8640762" cy="5300662"/>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eaLnBrk="1" hangingPunct="1" latinLnBrk="1" lvl="0" rtl="1">
              <a:spcBef>
                <a:spcPts val="700"/>
              </a:spcBef>
              <a:buClr>
                <a:schemeClr val="accent2"/>
              </a:buClr>
              <a:buSzPct val="60000"/>
              <a:buFontTx/>
              <a:buNone/>
            </a:pPr>
            <a:r>
              <a:rPr altLang="en-US" b="1" sz="2400" i="0" lang="ar-SA"/>
              <a:t>أهم الخطوات المتبعة (الأطوار) في تطوير البرمجيــات من وجهة نظر هندسة البرمجيات :</a:t>
            </a:r>
          </a:p>
          <a:p>
            <a:pPr algn="just" eaLnBrk="1" hangingPunct="1" latinLnBrk="1" lvl="0" rtl="1">
              <a:spcBef>
                <a:spcPts val="700"/>
              </a:spcBef>
              <a:buClr>
                <a:schemeClr val="accent2"/>
              </a:buClr>
              <a:buSzPct val="60000"/>
              <a:buFont typeface="Wingdings" pitchFamily="2" charset="2"/>
              <a:buChar char="v"/>
            </a:pPr>
            <a:r>
              <a:rPr altLang="en-US" b="1" sz="2400" i="0" lang="ar-SA"/>
              <a:t> التعرف على متطلبات النظام , فإذا كان هناك زبون أو عدة زبائن فإنه لا بد من حدوث مقابلة بين الزبائن ومتخصصي دراسة وتحليل المتطلبات في فريق التطوير ، وإن لم يكن هناك زبون محدد ولكن هناك متطلبات  لفئة عامة من الزبائن فإن دراسة متطلبات واحتياجات السوق يتم عملها وهذه الطريقة مناسبة لتطوير برمجيات عامة.</a:t>
            </a:r>
          </a:p>
          <a:p>
            <a:pPr algn="just" eaLnBrk="1" hangingPunct="1" latinLnBrk="1" lvl="0" rtl="1">
              <a:spcBef>
                <a:spcPts val="700"/>
              </a:spcBef>
              <a:buClr>
                <a:schemeClr val="accent2"/>
              </a:buClr>
              <a:buSzPct val="60000"/>
              <a:buFont typeface="Wingdings" pitchFamily="2" charset="2"/>
              <a:buChar char="v"/>
            </a:pPr>
            <a:r>
              <a:rPr altLang="en-US" b="1" sz="2400" i="0" lang="ar-SA"/>
              <a:t> بعد دراسة وتحليل المتطلبات والانتهاء من كتابة وثائق التحليل يتم الانتقال إلى وضع التصميم الأمثل لترجمتها إلى شفرة برمجية قابلة للتنفيذ ، وذلك من خلال  المصممين في فريق العمل ولا بد أن يكونوا ملمين  إلماماً كاملاً بطرق التصميم المختلفة والفروق المختلفة بينها ولا بد أن يكون لديهم إلمام بخواص النظم الموجودة مثل أنظمة التشغيل ، ونظم المعلومات المختلفة المتاحة ، وواجهات التطبيق المختلفة الرسومية والبرمجيات المساعدة التي يمكن أن تساعد في عملية الترميز (البرمجة).</a:t>
            </a:r>
          </a:p>
          <a:p>
            <a:pPr algn="just" eaLnBrk="1" hangingPunct="1" latinLnBrk="1" lvl="0" rtl="1">
              <a:spcBef>
                <a:spcPts val="700"/>
              </a:spcBef>
              <a:buClr>
                <a:schemeClr val="accent2"/>
              </a:buClr>
              <a:buSzPct val="60000"/>
              <a:buFont typeface="Wingdings" pitchFamily="2" charset="2"/>
              <a:buChar char="v"/>
            </a:pPr>
            <a:endParaRPr altLang="en-US" b="1" sz="2400" i="0" lang="ar-SA"/>
          </a:p>
        </p:txBody>
      </p:sp>
      <p:sp>
        <p:nvSpPr>
          <p:cNvPr id="1048631"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
        <p:nvSpPr>
          <p:cNvPr id="1048632" name="Rectangle 6"/>
          <p:cNvSpPr/>
          <p:nvPr/>
        </p:nvSpPr>
        <p:spPr>
          <a:xfrm rot="0">
            <a:off x="904875" y="406400"/>
            <a:ext cx="8067675" cy="646112"/>
          </a:xfrm>
          <a:prstGeom prst="rect"/>
          <a:noFill/>
          <a:ln>
            <a:noFill/>
          </a:ln>
        </p:spPr>
        <p:txBody>
          <a:bodyPr anchor="ctr" bIns="45720" lIns="91440" rIns="91440" tIns="45720" vert="horz" wrap="none">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ctr" eaLnBrk="1" hangingPunct="1" latinLnBrk="1" lvl="0" rtl="1"/>
            <a:r>
              <a:rPr altLang="en-US" b="1" sz="3600" i="0" lang="ar-KW">
                <a:solidFill>
                  <a:srgbClr val="FE0802"/>
                </a:solidFill>
                <a:effectLst>
                  <a:outerShdw algn="tl" blurRad="38100" dir="2700000" dist="38100">
                    <a:srgbClr val="C0C0C0"/>
                  </a:outerShdw>
                </a:effectLst>
              </a:rPr>
              <a:t>أهم الخطوات المتبعة (الأطوار) في تطوير البرمجيات </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47" name=""/>
        <p:cNvGrpSpPr/>
        <p:nvPr/>
      </p:nvGrpSpPr>
      <p:grpSpPr>
        <a:xfrm rot="0">
          <a:off x="0" y="0"/>
          <a:ext cx="0" cy="0"/>
          <a:chOff x="0" y="0"/>
          <a:chExt cx="0" cy="0"/>
        </a:xfrm>
      </p:grpSpPr>
      <p:sp>
        <p:nvSpPr>
          <p:cNvPr id="1048633" name="Rectangle 2"/>
          <p:cNvSpPr/>
          <p:nvPr/>
        </p:nvSpPr>
        <p:spPr>
          <a:xfrm rot="0">
            <a:off x="323850" y="1008062"/>
            <a:ext cx="8640762" cy="5849937"/>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spcBef>
                <a:spcPts val="700"/>
              </a:spcBef>
              <a:buClr>
                <a:schemeClr val="accent2"/>
              </a:buClr>
              <a:buSzPct val="60000"/>
              <a:buFontTx/>
              <a:buNone/>
            </a:pPr>
            <a:r>
              <a:rPr altLang="en-US" b="1" sz="2400" i="0" lang="ar-SA"/>
              <a:t> </a:t>
            </a:r>
          </a:p>
          <a:p>
            <a:pPr algn="just" eaLnBrk="1" hangingPunct="1" latinLnBrk="1" lvl="0" rtl="1">
              <a:spcBef>
                <a:spcPts val="700"/>
              </a:spcBef>
              <a:buClr>
                <a:schemeClr val="accent2"/>
              </a:buClr>
              <a:buSzPct val="60000"/>
              <a:buFont typeface="Wingdings" pitchFamily="2" charset="2"/>
              <a:buChar char="v"/>
            </a:pPr>
            <a:r>
              <a:rPr altLang="en-US" b="1" sz="2400" i="0" lang="ar-SA"/>
              <a:t> •	بعد الانتهاء من تخطيط وثائق التصميم يتم الانتقال إلى توزيع المهام على المبرمجين في فريق العمل لتحويل تلك المخططات وترجمتها إلى شفرة برمجية قابلة للتنفيذ باستخدام إحدى لغات البرمجة عالية المستوى (</a:t>
            </a:r>
            <a:r>
              <a:rPr altLang="en-US" b="1" sz="2400" i="0" lang="en-US"/>
              <a:t>High Level Programming Languages)  ، </a:t>
            </a:r>
            <a:r>
              <a:rPr altLang="en-US" b="1" sz="2400" i="0" lang="ar-SA"/>
              <a:t>ومن ثم تبدأ عملية التكامل للنظام وهي عملية تجميع المهام البرمجية بعد ترميزها عن طريق فريق التطوير مع برمجيات جاهزة تخدم في نفس المشروع.</a:t>
            </a:r>
          </a:p>
          <a:p>
            <a:pPr algn="just" eaLnBrk="1" hangingPunct="1" latinLnBrk="1" lvl="0" rtl="1">
              <a:spcBef>
                <a:spcPts val="700"/>
              </a:spcBef>
              <a:buClr>
                <a:schemeClr val="accent2"/>
              </a:buClr>
              <a:buSzPct val="60000"/>
              <a:buFont typeface="Wingdings" pitchFamily="2" charset="2"/>
              <a:buChar char="v"/>
            </a:pPr>
            <a:r>
              <a:rPr altLang="en-US" b="1" sz="2400" i="0" lang="ar-SA"/>
              <a:t> •	بعد الانتهاء من مرحلة برمجة وتكامل النظام تبدأ مرحلة اختبار النظام البرمجي من حيث الأخطاء البرمجية ، وكذلك من حيث مطابقته للمواصفات المطلوبة وجودة الأداء. </a:t>
            </a:r>
          </a:p>
          <a:p>
            <a:pPr algn="just" eaLnBrk="1" hangingPunct="1" latinLnBrk="1" lvl="0" rtl="1">
              <a:spcBef>
                <a:spcPts val="700"/>
              </a:spcBef>
              <a:buClr>
                <a:schemeClr val="accent2"/>
              </a:buClr>
              <a:buSzPct val="60000"/>
              <a:buFont typeface="Wingdings" pitchFamily="2" charset="2"/>
              <a:buChar char="v"/>
            </a:pPr>
            <a:r>
              <a:rPr altLang="en-US" b="1" sz="2400" i="0" lang="ar-SA"/>
              <a:t>•	عملية التوثيق ليست مرحلة منفصلة ولكنها تتم بالتوازي مع المراحل السابقة ، وهي لا تشمل عملية التعليق على الشفرة البرمجية فقط ولكنها تشمل العديد من العمليات مثل كتابة ملفات المساعدة ، وكتيب المستخدم ، وكتيب التدريب، وكتيب المرجع ، وكتيبات التثبيت ولا غرابة أن يكون حجم ما يكتب من سطور لتوثيق النظام  يزيد على مرتين من عدد سطور النظام نفسه.</a:t>
            </a:r>
          </a:p>
          <a:p>
            <a:pPr algn="just" eaLnBrk="1" hangingPunct="1" latinLnBrk="1" lvl="0" rtl="1">
              <a:spcBef>
                <a:spcPts val="700"/>
              </a:spcBef>
              <a:buClr>
                <a:schemeClr val="accent2"/>
              </a:buClr>
              <a:buSzPct val="60000"/>
              <a:buFont typeface="Wingdings" pitchFamily="2" charset="2"/>
              <a:buChar char="v"/>
            </a:pPr>
            <a:endParaRPr altLang="en-US" b="1" sz="2400" i="0" lang="ar-SA"/>
          </a:p>
        </p:txBody>
      </p:sp>
      <p:sp>
        <p:nvSpPr>
          <p:cNvPr id="1048634"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
        <p:nvSpPr>
          <p:cNvPr id="1048635" name="Rectangle 6"/>
          <p:cNvSpPr/>
          <p:nvPr/>
        </p:nvSpPr>
        <p:spPr>
          <a:xfrm rot="0">
            <a:off x="904875" y="477837"/>
            <a:ext cx="8067675" cy="647700"/>
          </a:xfrm>
          <a:prstGeom prst="rect"/>
          <a:noFill/>
          <a:ln>
            <a:noFill/>
          </a:ln>
        </p:spPr>
        <p:txBody>
          <a:bodyPr anchor="ctr" bIns="45720" lIns="91440" rIns="91440" tIns="45720" vert="horz" wrap="none">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ctr" eaLnBrk="1" hangingPunct="1" latinLnBrk="1" lvl="0" rtl="1"/>
            <a:r>
              <a:rPr altLang="en-US" b="1" sz="3600" i="0" lang="ar-KW">
                <a:solidFill>
                  <a:srgbClr val="FE0802"/>
                </a:solidFill>
                <a:effectLst>
                  <a:outerShdw algn="tl" blurRad="38100" dir="2700000" dist="38100">
                    <a:srgbClr val="C0C0C0"/>
                  </a:outerShdw>
                </a:effectLst>
              </a:rPr>
              <a:t>أهم الخطوات المتبعة (الأطوار) في تطوير البرمجيات </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48" name=""/>
        <p:cNvGrpSpPr/>
        <p:nvPr/>
      </p:nvGrpSpPr>
      <p:grpSpPr>
        <a:xfrm rot="0">
          <a:off x="0" y="0"/>
          <a:ext cx="0" cy="0"/>
          <a:chOff x="0" y="0"/>
          <a:chExt cx="0" cy="0"/>
        </a:xfrm>
      </p:grpSpPr>
      <p:sp>
        <p:nvSpPr>
          <p:cNvPr id="1048636" name="Rectangle 2"/>
          <p:cNvSpPr/>
          <p:nvPr/>
        </p:nvSpPr>
        <p:spPr>
          <a:xfrm rot="0">
            <a:off x="323850" y="1008062"/>
            <a:ext cx="8640762" cy="5373687"/>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spcBef>
                <a:spcPts val="700"/>
              </a:spcBef>
              <a:buClr>
                <a:schemeClr val="accent2"/>
              </a:buClr>
              <a:buSzPct val="60000"/>
              <a:buFontTx/>
              <a:buNone/>
            </a:pPr>
            <a:r>
              <a:rPr altLang="en-US" b="1" sz="2400" i="0" lang="ar-SA"/>
              <a:t> </a:t>
            </a:r>
          </a:p>
          <a:p>
            <a:pPr algn="just" eaLnBrk="1" hangingPunct="1" latinLnBrk="1" lvl="0" rtl="1">
              <a:spcBef>
                <a:spcPts val="700"/>
              </a:spcBef>
              <a:buClr>
                <a:schemeClr val="accent2"/>
              </a:buClr>
              <a:buSzPct val="60000"/>
              <a:buFont typeface="Wingdings" pitchFamily="2" charset="2"/>
              <a:buChar char="v"/>
            </a:pPr>
            <a:r>
              <a:rPr altLang="en-US" b="1" sz="2400" i="0" lang="ar-SA"/>
              <a:t>•	بعد عمليات التحليل ، والتصميم ، والبرمجة ، والاختبار والتوثيق ، لا بد أن توزع هذه البرمجيات وتثبت على أجهزة العملاء.</a:t>
            </a:r>
          </a:p>
          <a:p>
            <a:pPr algn="just" eaLnBrk="1" hangingPunct="1" latinLnBrk="1" lvl="0" rtl="1">
              <a:spcBef>
                <a:spcPts val="700"/>
              </a:spcBef>
              <a:buClr>
                <a:schemeClr val="accent2"/>
              </a:buClr>
              <a:buSzPct val="60000"/>
              <a:buFont typeface="Wingdings" pitchFamily="2" charset="2"/>
              <a:buChar char="v"/>
            </a:pPr>
            <a:r>
              <a:rPr altLang="en-US" b="1" sz="2400" i="0" lang="ar-SA"/>
              <a:t>•	ومع بداية إصدار وتوزيع المنتج البرمجي تبدأ مرحلة الصيانة، ومصطلح الصيانة هنا يصف النشاطات التي تتم بعد إصدار المنتج البرمجي والتي تشمل عملية تصحيح الأخطاء ، وتطوير البرمجية لتعمل مع أوساط جديدة وحاسبات جديدة وأنظمة تشغيل جديدة ، وزيادة فاعلية البرمجية، وفي كثير من الحالات تكون الصيانة هي الأكثر كلفة من ناحية المصاريف والوقت في دورة حياة تطوير البرمجية.</a:t>
            </a:r>
          </a:p>
          <a:p>
            <a:pPr algn="just" eaLnBrk="1" hangingPunct="1" latinLnBrk="1" lvl="0" rtl="1">
              <a:spcBef>
                <a:spcPts val="700"/>
              </a:spcBef>
              <a:buClr>
                <a:schemeClr val="accent2"/>
              </a:buClr>
              <a:buSzPct val="60000"/>
              <a:buFont typeface="Wingdings" pitchFamily="2" charset="2"/>
              <a:buChar char="v"/>
            </a:pPr>
            <a:r>
              <a:rPr altLang="en-US" b="1" sz="2400" i="0" lang="ar-SA"/>
              <a:t>وبالطبع فإن كل العمليات السابقة لا بد من إدارتها من خلال إدارة واعية وعلى دراية كاملة بجميع مراحل تطوير مشاريع البرمجيات ، حيث تمثل عملية إدارة المشروع النشاط المهم والحرج لتطوير البرمجيات. </a:t>
            </a:r>
          </a:p>
        </p:txBody>
      </p:sp>
      <p:sp>
        <p:nvSpPr>
          <p:cNvPr id="1048637"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
        <p:nvSpPr>
          <p:cNvPr id="1048638" name="Rectangle 6"/>
          <p:cNvSpPr/>
          <p:nvPr/>
        </p:nvSpPr>
        <p:spPr>
          <a:xfrm rot="0">
            <a:off x="904875" y="476250"/>
            <a:ext cx="8067675" cy="646112"/>
          </a:xfrm>
          <a:prstGeom prst="rect"/>
          <a:noFill/>
          <a:ln>
            <a:noFill/>
          </a:ln>
        </p:spPr>
        <p:txBody>
          <a:bodyPr anchor="ctr" bIns="45720" lIns="91440" rIns="91440" tIns="45720" vert="horz" wrap="none">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ctr" eaLnBrk="1" hangingPunct="1" latinLnBrk="1" lvl="0" rtl="1"/>
            <a:r>
              <a:rPr altLang="en-US" b="1" sz="3600" i="0" lang="ar-KW">
                <a:solidFill>
                  <a:srgbClr val="FE0802"/>
                </a:solidFill>
                <a:effectLst>
                  <a:outerShdw algn="tl" blurRad="38100" dir="2700000" dist="38100">
                    <a:srgbClr val="C0C0C0"/>
                  </a:outerShdw>
                </a:effectLst>
              </a:rPr>
              <a:t>أهم الخطوات المتبعة (الأطوار) في تطوير البرمجيات </a:t>
            </a:r>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FFFFFF"/>
      </a:dk1>
      <a:lt1>
        <a:srgbClr val="000000"/>
      </a:lt1>
      <a:dk2>
        <a:srgbClr val="775F55"/>
      </a:dk2>
      <a:lt2>
        <a:srgbClr val="EBDDC3"/>
      </a:lt2>
      <a:accent1>
        <a:srgbClr val="94B6D2"/>
      </a:accent1>
      <a:accent2>
        <a:srgbClr val="DD8047"/>
      </a:accent2>
      <a:accent3>
        <a:srgbClr val="AAAAAA"/>
      </a:accent3>
      <a:accent4>
        <a:srgbClr val="DCDCDC"/>
      </a:accent4>
      <a:accent5>
        <a:srgbClr val="C8D7E5"/>
      </a:accent5>
      <a:accent6>
        <a:srgbClr val="C6723F"/>
      </a:accent6>
      <a:hlink>
        <a:srgbClr val="F7B615"/>
      </a:hlink>
      <a:folHlink>
        <a:srgbClr val="70440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000000"/>
        </a:lt1>
        <a:dk2>
          <a:srgbClr val="775F55"/>
        </a:dk2>
        <a:lt2>
          <a:srgbClr val="EBDDC3"/>
        </a:lt2>
        <a:accent1>
          <a:srgbClr val="94B6D2"/>
        </a:accent1>
        <a:accent2>
          <a:srgbClr val="DD8047"/>
        </a:accent2>
        <a:accent3>
          <a:srgbClr val="AAAAAA"/>
        </a:accent3>
        <a:accent4>
          <a:srgbClr val="DCDCDC"/>
        </a:accent4>
        <a:accent5>
          <a:srgbClr val="C8D7E5"/>
        </a:accent5>
        <a:accent6>
          <a:srgbClr val="C6723F"/>
        </a:accent6>
        <a:hlink>
          <a:srgbClr val="F7B615"/>
        </a:hlink>
        <a:folHlink>
          <a:srgbClr val="704404"/>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EBDDC3"/>
      </a:dk2>
      <a:lt2>
        <a:srgbClr val="775F55"/>
      </a:lt2>
      <a:accent1>
        <a:srgbClr val="94B6D2"/>
      </a:accent1>
      <a:accent2>
        <a:srgbClr val="DD8047"/>
      </a:accent2>
      <a:accent3>
        <a:srgbClr val="FFFFFF"/>
      </a:accent3>
      <a:accent4>
        <a:srgbClr val="000000"/>
      </a:accent4>
      <a:accent5>
        <a:srgbClr val="C8D7E5"/>
      </a:accent5>
      <a:accent6>
        <a:srgbClr val="C6723F"/>
      </a:accent6>
      <a:hlink>
        <a:srgbClr val="F7B615"/>
      </a:hlink>
      <a:folHlink>
        <a:srgbClr val="70440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BDDC3"/>
        </a:dk2>
        <a:lt2>
          <a:srgbClr val="775F55"/>
        </a:lt2>
        <a:accent1>
          <a:srgbClr val="94B6D2"/>
        </a:accent1>
        <a:accent2>
          <a:srgbClr val="DD8047"/>
        </a:accent2>
        <a:accent3>
          <a:srgbClr val="FFFFFF"/>
        </a:accent3>
        <a:accent4>
          <a:srgbClr val="000000"/>
        </a:accent4>
        <a:accent5>
          <a:srgbClr val="C8D7E5"/>
        </a:accent5>
        <a:accent6>
          <a:srgbClr val="C6723F"/>
        </a:accent6>
        <a:hlink>
          <a:srgbClr val="F7B615"/>
        </a:hlink>
        <a:folHlink>
          <a:srgbClr val="704404"/>
        </a:folHlink>
      </a:clrScheme>
    </a:extraClrScheme>
  </a:extraClrSchemeLst>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مقدمة</dc:title>
  <dc:creator>Walid</dc:creator>
  <cp:lastModifiedBy>Lionel</cp:lastModifiedBy>
  <dcterms:created xsi:type="dcterms:W3CDTF">٢٠٠٥-١٠-١٥T٠٦:٥٤:٠٠Z</dcterms:created>
  <dcterms:modified xsi:type="dcterms:W3CDTF">٢٠٢٣-٠٣-٢٧T٠٢:٤٢:٣٢Z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5a71d90a66764a81a6676c74a6df03fa</vt:lpwstr>
  </property>
</Properties>
</file>