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4.xml" ContentType="application/vnd.openxmlformats-officedocument.theme+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804" r:id="rId1"/>
    <p:sldMasterId id="2147483816" r:id="rId2"/>
  </p:sldMasterIdLst>
  <p:notesMasterIdLst>
    <p:notesMasterId r:id="rId3"/>
  </p:notesMasterIdLst>
  <p:sldIdLst>
    <p:sldId id="375" r:id="rId4"/>
    <p:sldId id="376" r:id="rId5"/>
    <p:sldId id="377" r:id="rId6"/>
    <p:sldId id="378" r:id="rId7"/>
    <p:sldId id="379" r:id="rId8"/>
    <p:sldId id="380" r:id="rId9"/>
    <p:sldId id="381" r:id="rId10"/>
    <p:sldId id="382" r:id="rId11"/>
    <p:sldId id="383" r:id="rId12"/>
    <p:sldId id="384" r:id="rId13"/>
    <p:sldId id="385" r:id="rId14"/>
    <p:sldId id="386" r:id="rId15"/>
    <p:sldId id="387" r:id="rId16"/>
    <p:sldId id="388" r:id="rId17"/>
    <p:sldId id="389" r:id="rId18"/>
  </p:sldIdLst>
  <p:sldSz type="screen4x3" cy="6858000" cx="9144000"/>
  <p:notesSz cx="6858000" cy="9144000"/>
  <p:defaultTex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0" vertBarState="restored" horzBarState="restored" preferSingleView="0">
    <p:restoredLeft sz="15620" autoAdjust="0"/>
    <p:restoredTop sz="99139" autoAdjust="0"/>
  </p:normalViewPr>
  <p:slideViewPr>
    <p:cSldViewPr showGuides="0" snapToGrid="1" snapToObjects="0">
      <p:cViewPr varScale="0">
        <p:scale>
          <a:sx n="50" d="100"/>
          <a:sy n="50" d="100"/>
        </p:scale>
        <p:origin x="-138" y="-492"/>
      </p:cViewPr>
      <p:guideLst>
        <p:guide orient="horz" pos="2160"/>
        <p:guide orient="vert"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83" name=""/>
        <p:cNvGrpSpPr/>
        <p:nvPr/>
      </p:nvGrpSpPr>
      <p:grpSpPr>
        <a:xfrm rot="0">
          <a:off x="0" y="0"/>
          <a:ext cx="0" cy="0"/>
          <a:chOff x="0" y="0"/>
          <a:chExt cx="0" cy="0"/>
        </a:xfrm>
      </p:grpSpPr>
      <p:sp>
        <p:nvSpPr>
          <p:cNvPr id="1048667" name="Rectangle 2"/>
          <p:cNvSpPr/>
          <p:nvPr>
            <p:ph type="hdr" sz="quarter" idx="0"/>
          </p:nvPr>
        </p:nvSpPr>
        <p:spPr>
          <a:xfrm rot="0">
            <a:off x="0" y="0"/>
            <a:ext cx="2971800" cy="457200"/>
          </a:xfrm>
          <a:prstGeom prst="rect"/>
          <a:noFill/>
          <a:ln>
            <a:noFill/>
          </a:ln>
        </p:spPr>
        <p:txBody>
          <a:bodyPr anchor="t" bIns="45720" lIns="91440" rIns="91440" tIns="45720" vert="horz"/>
          <a:p>
            <a:pPr algn="l" eaLnBrk="1" hangingPunct="1" latinLnBrk="1" lvl="0"/>
            <a:endParaRPr altLang="en-US" sz="1200" i="0" lang="en-US"/>
          </a:p>
        </p:txBody>
      </p:sp>
      <p:sp>
        <p:nvSpPr>
          <p:cNvPr id="1048668" name="Rectangle 3"/>
          <p:cNvSpPr/>
          <p:nvPr>
            <p:ph type="dt" sz="full" idx="1"/>
          </p:nvPr>
        </p:nvSpPr>
        <p:spPr>
          <a:xfrm rot="0">
            <a:off x="3884612" y="0"/>
            <a:ext cx="2971800" cy="457200"/>
          </a:xfrm>
          <a:prstGeom prst="rect"/>
          <a:noFill/>
          <a:ln>
            <a:noFill/>
          </a:ln>
        </p:spPr>
        <p:txBody>
          <a:bodyPr anchor="t" bIns="45720" lIns="91440" rIns="91440" tIns="45720" vert="horz"/>
          <a:p>
            <a:pPr eaLnBrk="1" hangingPunct="1" latinLnBrk="1" lvl="0"/>
            <a:endParaRPr altLang="en-US" sz="1200" i="0" lang="en-US"/>
          </a:p>
        </p:txBody>
      </p:sp>
      <p:sp>
        <p:nvSpPr>
          <p:cNvPr id="1048669" name="Rectangle 4"/>
          <p:cNvSpPr/>
          <p:nvPr>
            <p:ph type="sldImg" sz="full" idx="2"/>
          </p:nvPr>
        </p:nvSpPr>
        <p:spPr>
          <a:xfrm rot="0">
            <a:off x="1143000" y="685800"/>
            <a:ext cx="4572000" cy="3429000"/>
          </a:xfrm>
          <a:prstGeom prst="rect"/>
          <a:noFill/>
          <a:ln w="9525" cap="flat" cmpd="sng">
            <a:solidFill>
              <a:srgbClr val="000000">
                <a:alpha val="100000"/>
              </a:srgbClr>
            </a:solidFill>
            <a:prstDash val="solid"/>
            <a:round/>
          </a:ln>
        </p:spPr>
        <p:txBody>
          <a:bodyPr anchor="ctr" bIns="45720" lIns="91440" rIns="91440" tIns="45720" vert="horz"/>
          <a:p/>
        </p:txBody>
      </p:sp>
      <p:sp>
        <p:nvSpPr>
          <p:cNvPr id="1048670" name="Rectangle 5"/>
          <p:cNvSpPr/>
          <p:nvPr>
            <p:ph type="body" sz="quarter" idx="3"/>
          </p:nvPr>
        </p:nvSpPr>
        <p:spPr>
          <a:xfrm rot="0">
            <a:off x="685800" y="4343400"/>
            <a:ext cx="5486400" cy="4114800"/>
          </a:xfrm>
          <a:prstGeom prst="rect"/>
          <a:noFill/>
          <a:ln>
            <a:noFill/>
          </a:ln>
        </p:spPr>
        <p:txBody>
          <a:bodyPr anchor="t" bIns="45720" lIns="91440" rIns="91440" tIns="45720" vert="horz"/>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671" name="Rectangle 6"/>
          <p:cNvSpPr/>
          <p:nvPr>
            <p:ph type="ftr" sz="quarter" idx="4"/>
          </p:nvPr>
        </p:nvSpPr>
        <p:spPr>
          <a:xfrm rot="0">
            <a:off x="0" y="8685212"/>
            <a:ext cx="2971800" cy="457200"/>
          </a:xfrm>
          <a:prstGeom prst="rect"/>
          <a:noFill/>
          <a:ln>
            <a:noFill/>
          </a:ln>
        </p:spPr>
        <p:txBody>
          <a:bodyPr anchor="b" bIns="45720" lIns="91440" rIns="91440" tIns="45720" vert="horz"/>
          <a:p>
            <a:pPr algn="l" eaLnBrk="1" hangingPunct="1" latinLnBrk="1" lvl="0"/>
            <a:endParaRPr altLang="en-US" sz="1200" i="0" lang="en-US"/>
          </a:p>
        </p:txBody>
      </p:sp>
      <p:sp>
        <p:nvSpPr>
          <p:cNvPr id="1048672" name="Rectangle 7"/>
          <p:cNvSpPr/>
          <p:nvPr>
            <p:ph type="sldNum" sz="quarter" idx="5"/>
          </p:nvPr>
        </p:nvSpPr>
        <p:spPr>
          <a:xfrm rot="0">
            <a:off x="3884612" y="8685212"/>
            <a:ext cx="2971800" cy="457200"/>
          </a:xfrm>
          <a:prstGeom prst="rect"/>
          <a:noFill/>
          <a:ln>
            <a:noFill/>
          </a:ln>
        </p:spPr>
        <p:txBody>
          <a:bodyPr anchor="b" bIns="45720" lIns="91440" rIns="91440" tIns="45720" vert="horz"/>
          <a:p>
            <a:pPr eaLnBrk="1" hangingPunct="1" latinLnBrk="1" lvl="0"/>
            <a:fld id="{566ABCEB-ACFC-4714-9973-3DA970169C29}" type="slidenum">
              <a:rPr altLang="en-US" sz="1200" i="0" lang="ar-SA"/>
              <a:pPr eaLnBrk="1" hangingPunct="1" latinLnBrk="1" lvl="0"/>
            </a:fld>
            <a:endParaRPr altLang="en-US" sz="1200" i="0" lang="ar-SA"/>
          </a:p>
        </p:txBody>
      </p:sp>
    </p:spTree>
  </p:cSld>
  <p:clrMap accent1="dk1" accent2="dk1" accent3="dk1" accent4="dk1" accent5="dk1" accent6="dk1" bg1="dk1" bg2="dk1" tx1="dk1" tx2="dk1" hlink="dk1" folHlink="dk1"/>
  <p:notesStyle>
    <a:lvl1pPr algn="l" fontAlgn="base" indent="0" latinLnBrk="1" marL="0" rtl="0">
      <a:lnSpc>
        <a:spcPct val="100000"/>
      </a:lnSpc>
      <a:spcBef>
        <a:spcPct val="30000"/>
      </a:spcBef>
      <a:spcAft>
        <a:spcPct val="0"/>
      </a:spcAft>
      <a:buFontTx/>
      <a:buNone/>
      <a:defRPr baseline="0" b="0" sz="12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30000"/>
      </a:spcBef>
      <a:spcAft>
        <a:spcPct val="0"/>
      </a:spcAft>
      <a:buFontTx/>
      <a:buNone/>
      <a:defRPr baseline="0" b="0" sz="12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30000"/>
      </a:spcBef>
      <a:spcAft>
        <a:spcPct val="0"/>
      </a:spcAft>
      <a:buFontTx/>
      <a:buNone/>
      <a:defRPr baseline="0" b="0" sz="12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30000"/>
      </a:spcBef>
      <a:spcAft>
        <a:spcPct val="0"/>
      </a:spcAft>
      <a:buFontTx/>
      <a:buNone/>
      <a:defRPr baseline="0" b="0" sz="12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30000"/>
      </a:spcBef>
      <a:spcAft>
        <a:spcPct val="0"/>
      </a:spcAft>
      <a:buFontTx/>
      <a:buNone/>
      <a:defRPr baseline="0" b="0" sz="1200" i="0" u="none">
        <a:solidFill>
          <a:schemeClr val="dk1"/>
        </a:solidFill>
        <a:latin typeface="Arial" pitchFamily="34" charset="0"/>
        <a:ea typeface="Arial" pitchFamily="34" charset="0"/>
        <a:sym typeface="Arial" pitchFamily="34" charset="0"/>
      </a:defRPr>
    </a:lvl5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60" name=""/>
        <p:cNvGrpSpPr/>
        <p:nvPr/>
      </p:nvGrpSpPr>
      <p:grpSpPr>
        <a:xfrm>
          <a:off x="0" y="0"/>
          <a:ext cx="0" cy="0"/>
          <a:chOff x="0" y="0"/>
          <a:chExt cx="0" cy="0"/>
        </a:xfrm>
      </p:grpSpPr>
      <p:sp>
        <p:nvSpPr>
          <p:cNvPr id="1048615"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16" name="Subtitle 2"/>
          <p:cNvSpPr>
            <a:spLocks noGrp="1"/>
          </p:cNvSpPr>
          <p:nvPr>
            <p:ph type="subTitle" idx="1"/>
          </p:nvPr>
        </p:nvSpPr>
        <p:spPr>
          <a:xfrm>
            <a:off x="1371600" y="3886200"/>
            <a:ext cx="64008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smtClean="0"/>
              <a:t>Click to edit Master subtitle style</a:t>
            </a:r>
            <a:endParaRPr lang="en-US"/>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8" name=""/>
        <p:cNvGrpSpPr/>
        <p:nvPr/>
      </p:nvGrpSpPr>
      <p:grpSpPr>
        <a:xfrm>
          <a:off x="0" y="0"/>
          <a:ext cx="0" cy="0"/>
          <a:chOff x="0" y="0"/>
          <a:chExt cx="0" cy="0"/>
        </a:xfrm>
      </p:grpSpPr>
      <p:sp>
        <p:nvSpPr>
          <p:cNvPr id="1048636" name="Title 1"/>
          <p:cNvSpPr>
            <a:spLocks noGrp="1"/>
          </p:cNvSpPr>
          <p:nvPr>
            <p:ph type="title"/>
          </p:nvPr>
        </p:nvSpPr>
        <p:spPr/>
        <p:txBody>
          <a:bodyPr/>
          <a:p>
            <a:r>
              <a:rPr lang="en-US" smtClean="0"/>
              <a:t>Click to edit Master title style</a:t>
            </a:r>
            <a:endParaRPr lang="en-US"/>
          </a:p>
        </p:txBody>
      </p:sp>
      <p:sp>
        <p:nvSpPr>
          <p:cNvPr id="1048637"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9" name=""/>
        <p:cNvGrpSpPr/>
        <p:nvPr/>
      </p:nvGrpSpPr>
      <p:grpSpPr>
        <a:xfrm>
          <a:off x="0" y="0"/>
          <a:ext cx="0" cy="0"/>
          <a:chOff x="0" y="0"/>
          <a:chExt cx="0" cy="0"/>
        </a:xfrm>
      </p:grpSpPr>
      <p:sp>
        <p:nvSpPr>
          <p:cNvPr id="1048638" name="Vertical Title 1"/>
          <p:cNvSpPr>
            <a:spLocks noGrp="1"/>
          </p:cNvSpPr>
          <p:nvPr>
            <p:ph type="title" orient="vert"/>
          </p:nvPr>
        </p:nvSpPr>
        <p:spPr>
          <a:xfrm>
            <a:off x="6727825" y="228600"/>
            <a:ext cx="2038350" cy="5897563"/>
          </a:xfrm>
        </p:spPr>
        <p:txBody>
          <a:bodyPr vert="eaVert"/>
          <a:p>
            <a:r>
              <a:rPr lang="en-US" smtClean="0"/>
              <a:t>Click to edit Master title style</a:t>
            </a:r>
            <a:endParaRPr lang="en-US"/>
          </a:p>
        </p:txBody>
      </p:sp>
      <p:sp>
        <p:nvSpPr>
          <p:cNvPr id="1048639" name="Vertical Text Placeholder 2"/>
          <p:cNvSpPr>
            <a:spLocks noGrp="1"/>
          </p:cNvSpPr>
          <p:nvPr>
            <p:ph type="body" orient="vert" idx="1"/>
          </p:nvPr>
        </p:nvSpPr>
        <p:spPr>
          <a:xfrm>
            <a:off x="609600" y="228600"/>
            <a:ext cx="5965825" cy="5897563"/>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70" name=""/>
        <p:cNvGrpSpPr/>
        <p:nvPr/>
      </p:nvGrpSpPr>
      <p:grpSpPr>
        <a:xfrm>
          <a:off x="0" y="0"/>
          <a:ext cx="0" cy="0"/>
          <a:chOff x="0" y="0"/>
          <a:chExt cx="0" cy="0"/>
        </a:xfrm>
      </p:grpSpPr>
      <p:sp>
        <p:nvSpPr>
          <p:cNvPr id="1048640"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41" name="Subtitle 2"/>
          <p:cNvSpPr>
            <a:spLocks noGrp="1"/>
          </p:cNvSpPr>
          <p:nvPr>
            <p:ph type="subTitle" idx="1"/>
          </p:nvPr>
        </p:nvSpPr>
        <p:spPr>
          <a:xfrm>
            <a:off x="1371600" y="3886200"/>
            <a:ext cx="64008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smtClean="0"/>
              <a:t>Click to edit Master subtitle style</a:t>
            </a:r>
            <a:endParaRPr lang="en-US"/>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1" name=""/>
        <p:cNvGrpSpPr/>
        <p:nvPr/>
      </p:nvGrpSpPr>
      <p:grpSpPr>
        <a:xfrm>
          <a:off x="0" y="0"/>
          <a:ext cx="0" cy="0"/>
          <a:chOff x="0" y="0"/>
          <a:chExt cx="0" cy="0"/>
        </a:xfrm>
      </p:grpSpPr>
      <p:sp>
        <p:nvSpPr>
          <p:cNvPr id="1048642" name="Title 1"/>
          <p:cNvSpPr>
            <a:spLocks noGrp="1"/>
          </p:cNvSpPr>
          <p:nvPr>
            <p:ph type="title"/>
          </p:nvPr>
        </p:nvSpPr>
        <p:spPr/>
        <p:txBody>
          <a:bodyPr/>
          <a:p>
            <a:r>
              <a:rPr lang="en-US" smtClean="0"/>
              <a:t>Click to edit Master title style</a:t>
            </a:r>
            <a:endParaRPr lang="en-US"/>
          </a:p>
        </p:txBody>
      </p:sp>
      <p:sp>
        <p:nvSpPr>
          <p:cNvPr id="1048643"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2" name=""/>
        <p:cNvGrpSpPr/>
        <p:nvPr/>
      </p:nvGrpSpPr>
      <p:grpSpPr>
        <a:xfrm>
          <a:off x="0" y="0"/>
          <a:ext cx="0" cy="0"/>
          <a:chOff x="0" y="0"/>
          <a:chExt cx="0" cy="0"/>
        </a:xfrm>
      </p:grpSpPr>
      <p:sp>
        <p:nvSpPr>
          <p:cNvPr id="1048644"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45" name="Text Placeholder 2"/>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smtClean="0"/>
              <a:t>Click to edit Master text styles</a:t>
            </a:r>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3" name=""/>
        <p:cNvGrpSpPr/>
        <p:nvPr/>
      </p:nvGrpSpPr>
      <p:grpSpPr>
        <a:xfrm>
          <a:off x="0" y="0"/>
          <a:ext cx="0" cy="0"/>
          <a:chOff x="0" y="0"/>
          <a:chExt cx="0" cy="0"/>
        </a:xfrm>
      </p:grpSpPr>
      <p:sp>
        <p:nvSpPr>
          <p:cNvPr id="1048646" name="Title 1"/>
          <p:cNvSpPr>
            <a:spLocks noGrp="1"/>
          </p:cNvSpPr>
          <p:nvPr>
            <p:ph type="title"/>
          </p:nvPr>
        </p:nvSpPr>
        <p:spPr/>
        <p:txBody>
          <a:bodyPr/>
          <a:p>
            <a:r>
              <a:rPr lang="en-US" smtClean="0"/>
              <a:t>Click to edit Master title style</a:t>
            </a:r>
            <a:endParaRPr lang="en-US"/>
          </a:p>
        </p:txBody>
      </p:sp>
      <p:sp>
        <p:nvSpPr>
          <p:cNvPr id="1048647" name="Content Placeholder 2"/>
          <p:cNvSpPr>
            <a:spLocks noGrp="1"/>
          </p:cNvSpPr>
          <p:nvPr>
            <p:ph sz="half" idx="1"/>
          </p:nvPr>
        </p:nvSpPr>
        <p:spPr>
          <a:xfrm>
            <a:off x="612775" y="1600200"/>
            <a:ext cx="4000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8" name="Content Placeholder 3"/>
          <p:cNvSpPr>
            <a:spLocks noGrp="1"/>
          </p:cNvSpPr>
          <p:nvPr>
            <p:ph sz="half" idx="2"/>
          </p:nvPr>
        </p:nvSpPr>
        <p:spPr>
          <a:xfrm>
            <a:off x="4765675" y="1600200"/>
            <a:ext cx="4000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4" name=""/>
        <p:cNvGrpSpPr/>
        <p:nvPr/>
      </p:nvGrpSpPr>
      <p:grpSpPr>
        <a:xfrm>
          <a:off x="0" y="0"/>
          <a:ext cx="0" cy="0"/>
          <a:chOff x="0" y="0"/>
          <a:chExt cx="0" cy="0"/>
        </a:xfrm>
      </p:grpSpPr>
      <p:sp>
        <p:nvSpPr>
          <p:cNvPr id="1048649" name="Title 1"/>
          <p:cNvSpPr>
            <a:spLocks noGrp="1"/>
          </p:cNvSpPr>
          <p:nvPr>
            <p:ph type="title"/>
          </p:nvPr>
        </p:nvSpPr>
        <p:spPr>
          <a:xfrm>
            <a:off x="457200" y="274638"/>
            <a:ext cx="8229600" cy="1143000"/>
          </a:xfrm>
        </p:spPr>
        <p:txBody>
          <a:bodyPr/>
          <a:p>
            <a:r>
              <a:rPr lang="en-US" smtClean="0"/>
              <a:t>Click to edit Master title style</a:t>
            </a:r>
            <a:endParaRPr lang="en-US"/>
          </a:p>
        </p:txBody>
      </p:sp>
      <p:sp>
        <p:nvSpPr>
          <p:cNvPr id="1048650"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51"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2"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53"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5" name=""/>
        <p:cNvGrpSpPr/>
        <p:nvPr/>
      </p:nvGrpSpPr>
      <p:grpSpPr>
        <a:xfrm>
          <a:off x="0" y="0"/>
          <a:ext cx="0" cy="0"/>
          <a:chOff x="0" y="0"/>
          <a:chExt cx="0" cy="0"/>
        </a:xfrm>
      </p:grpSpPr>
      <p:sp>
        <p:nvSpPr>
          <p:cNvPr id="1048654" name="Title 1"/>
          <p:cNvSpPr>
            <a:spLocks noGrp="1"/>
          </p:cNvSpPr>
          <p:nvPr>
            <p:ph type="title"/>
          </p:nvPr>
        </p:nvSpPr>
        <p:spPr/>
        <p:txBody>
          <a:bodyPr/>
          <a:p>
            <a:r>
              <a:rPr lang="en-US" smtClean="0"/>
              <a:t>Click to edit Master title style</a:t>
            </a:r>
            <a:endParaRPr lang="en-US"/>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6" name=""/>
        <p:cNvGrpSpPr/>
        <p:nvPr/>
      </p:nvGrpSpPr>
      <p:grpSpPr>
        <a:xfrm>
          <a:off x="0" y="0"/>
          <a:ext cx="0" cy="0"/>
          <a:chOff x="0" y="0"/>
          <a:chExt cx="0" cy="0"/>
        </a:xfrm>
      </p:grpSpPr>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7" name=""/>
        <p:cNvGrpSpPr/>
        <p:nvPr/>
      </p:nvGrpSpPr>
      <p:grpSpPr>
        <a:xfrm>
          <a:off x="0" y="0"/>
          <a:ext cx="0" cy="0"/>
          <a:chOff x="0" y="0"/>
          <a:chExt cx="0" cy="0"/>
        </a:xfrm>
      </p:grpSpPr>
      <p:sp>
        <p:nvSpPr>
          <p:cNvPr id="1048655"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56"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7"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1" name=""/>
        <p:cNvGrpSpPr/>
        <p:nvPr/>
      </p:nvGrpSpPr>
      <p:grpSpPr>
        <a:xfrm>
          <a:off x="0" y="0"/>
          <a:ext cx="0" cy="0"/>
          <a:chOff x="0" y="0"/>
          <a:chExt cx="0" cy="0"/>
        </a:xfrm>
      </p:grpSpPr>
      <p:sp>
        <p:nvSpPr>
          <p:cNvPr id="1048617" name="Title 1"/>
          <p:cNvSpPr>
            <a:spLocks noGrp="1"/>
          </p:cNvSpPr>
          <p:nvPr>
            <p:ph type="title"/>
          </p:nvPr>
        </p:nvSpPr>
        <p:spPr/>
        <p:txBody>
          <a:bodyPr/>
          <a:p>
            <a:r>
              <a:rPr lang="en-US" smtClean="0"/>
              <a:t>Click to edit Master title style</a:t>
            </a:r>
            <a:endParaRPr lang="en-US"/>
          </a:p>
        </p:txBody>
      </p:sp>
      <p:sp>
        <p:nvSpPr>
          <p:cNvPr id="1048618"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8" name=""/>
        <p:cNvGrpSpPr/>
        <p:nvPr/>
      </p:nvGrpSpPr>
      <p:grpSpPr>
        <a:xfrm>
          <a:off x="0" y="0"/>
          <a:ext cx="0" cy="0"/>
          <a:chOff x="0" y="0"/>
          <a:chExt cx="0" cy="0"/>
        </a:xfrm>
      </p:grpSpPr>
      <p:sp>
        <p:nvSpPr>
          <p:cNvPr id="1048658"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59" name="Picture Placeholder 2"/>
          <p:cNvSpPr>
            <a:spLocks noGrp="1"/>
          </p:cNvSpPr>
          <p:nvPr>
            <p:ph type="pic" idx="1"/>
          </p:nvPr>
        </p:nvSpPr>
        <p:spPr>
          <a:xfrm>
            <a:off x="1792288" y="612775"/>
            <a:ext cx="5486400" cy="4114800"/>
          </a:xfrm>
        </p:spPr>
        <p:txBody>
          <a:bodyPr anchor="t" anchorCtr="0" bIns="45720" compatLnSpc="1" lIns="91440" numCol="1" rIns="91440" tIns="45720" vert="horz" wrap="square">
            <a:prstTxWarp prst="textNoShape"/>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r" defTabSz="914400" eaLnBrk="0" fontAlgn="base" hangingPunct="0" indent="0" latinLnBrk="0" lvl="0" marL="0" marR="0" rtl="1">
              <a:lnSpc>
                <a:spcPct val="100000"/>
              </a:lnSpc>
              <a:spcBef>
                <a:spcPts val="700"/>
              </a:spcBef>
              <a:spcAft>
                <a:spcPct val="0"/>
              </a:spcAft>
              <a:buClr>
                <a:schemeClr val="accent2"/>
              </a:buClr>
              <a:buSzPct val="60000"/>
              <a:buFont typeface="Wingdings" pitchFamily="2" charset="2"/>
              <a:buNone/>
            </a:pPr>
            <a:endParaRPr baseline="0" b="0" cap="none" sz="3200" i="0" kern="0" kumimoji="0" lang="en-US" noProof="0" normalizeH="0" spc="0" strike="noStrike" u="none" smtClean="0">
              <a:ln>
                <a:noFill/>
              </a:ln>
              <a:solidFill>
                <a:schemeClr val="tx1"/>
              </a:solidFill>
              <a:effectLst/>
              <a:uLnTx/>
              <a:uFillTx/>
              <a:latin typeface="+mn-lt"/>
              <a:ea typeface="+mn-ea"/>
              <a:cs typeface="+mn-cs"/>
            </a:endParaRPr>
          </a:p>
        </p:txBody>
      </p:sp>
      <p:sp>
        <p:nvSpPr>
          <p:cNvPr id="1048660"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9" name=""/>
        <p:cNvGrpSpPr/>
        <p:nvPr/>
      </p:nvGrpSpPr>
      <p:grpSpPr>
        <a:xfrm>
          <a:off x="0" y="0"/>
          <a:ext cx="0" cy="0"/>
          <a:chOff x="0" y="0"/>
          <a:chExt cx="0" cy="0"/>
        </a:xfrm>
      </p:grpSpPr>
      <p:sp>
        <p:nvSpPr>
          <p:cNvPr id="1048661" name="Title 1"/>
          <p:cNvSpPr>
            <a:spLocks noGrp="1"/>
          </p:cNvSpPr>
          <p:nvPr>
            <p:ph type="title"/>
          </p:nvPr>
        </p:nvSpPr>
        <p:spPr/>
        <p:txBody>
          <a:bodyPr/>
          <a:p>
            <a:r>
              <a:rPr lang="en-US" smtClean="0"/>
              <a:t>Click to edit Master title style</a:t>
            </a:r>
            <a:endParaRPr lang="en-US"/>
          </a:p>
        </p:txBody>
      </p:sp>
      <p:sp>
        <p:nvSpPr>
          <p:cNvPr id="1048662"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80" name=""/>
        <p:cNvGrpSpPr/>
        <p:nvPr/>
      </p:nvGrpSpPr>
      <p:grpSpPr>
        <a:xfrm>
          <a:off x="0" y="0"/>
          <a:ext cx="0" cy="0"/>
          <a:chOff x="0" y="0"/>
          <a:chExt cx="0" cy="0"/>
        </a:xfrm>
      </p:grpSpPr>
      <p:sp>
        <p:nvSpPr>
          <p:cNvPr id="1048663" name="Vertical Title 1"/>
          <p:cNvSpPr>
            <a:spLocks noGrp="1"/>
          </p:cNvSpPr>
          <p:nvPr>
            <p:ph type="title" orient="vert"/>
          </p:nvPr>
        </p:nvSpPr>
        <p:spPr>
          <a:xfrm>
            <a:off x="6727825" y="228600"/>
            <a:ext cx="2038350" cy="5897563"/>
          </a:xfrm>
        </p:spPr>
        <p:txBody>
          <a:bodyPr vert="eaVert"/>
          <a:p>
            <a:r>
              <a:rPr lang="en-US" smtClean="0"/>
              <a:t>Click to edit Master title style</a:t>
            </a:r>
            <a:endParaRPr lang="en-US"/>
          </a:p>
        </p:txBody>
      </p:sp>
      <p:sp>
        <p:nvSpPr>
          <p:cNvPr id="1048664" name="Vertical Text Placeholder 2"/>
          <p:cNvSpPr>
            <a:spLocks noGrp="1"/>
          </p:cNvSpPr>
          <p:nvPr>
            <p:ph type="body" orient="vert" idx="1"/>
          </p:nvPr>
        </p:nvSpPr>
        <p:spPr>
          <a:xfrm>
            <a:off x="609600" y="228600"/>
            <a:ext cx="5965825" cy="5897563"/>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objOnly">
  <p:cSld name="Content">
    <p:spTree>
      <p:nvGrpSpPr>
        <p:cNvPr id="46" name=""/>
        <p:cNvGrpSpPr/>
        <p:nvPr/>
      </p:nvGrpSpPr>
      <p:grpSpPr>
        <a:xfrm>
          <a:off x="0" y="0"/>
          <a:ext cx="0" cy="0"/>
          <a:chOff x="0" y="0"/>
          <a:chExt cx="0" cy="0"/>
        </a:xfrm>
      </p:grpSpPr>
      <p:sp>
        <p:nvSpPr>
          <p:cNvPr id="1048598" name="Content Placeholder 1"/>
          <p:cNvSpPr>
            <a:spLocks noGrp="1"/>
          </p:cNvSpPr>
          <p:nvPr>
            <p:ph/>
          </p:nvPr>
        </p:nvSpPr>
        <p:spPr>
          <a:xfrm>
            <a:off x="609600" y="228600"/>
            <a:ext cx="8156575" cy="5897563"/>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tbl">
  <p:cSld name="Title and Table">
    <p:spTree>
      <p:nvGrpSpPr>
        <p:cNvPr id="81" name=""/>
        <p:cNvGrpSpPr/>
        <p:nvPr/>
      </p:nvGrpSpPr>
      <p:grpSpPr>
        <a:xfrm>
          <a:off x="0" y="0"/>
          <a:ext cx="0" cy="0"/>
          <a:chOff x="0" y="0"/>
          <a:chExt cx="0" cy="0"/>
        </a:xfrm>
      </p:grpSpPr>
      <p:sp>
        <p:nvSpPr>
          <p:cNvPr id="1048665" name="Title 1"/>
          <p:cNvSpPr>
            <a:spLocks noGrp="1"/>
          </p:cNvSpPr>
          <p:nvPr>
            <p:ph type="title"/>
          </p:nvPr>
        </p:nvSpPr>
        <p:spPr>
          <a:xfrm>
            <a:off x="609600" y="228600"/>
            <a:ext cx="8153400" cy="990600"/>
          </a:xfrm>
        </p:spPr>
        <p:txBody>
          <a:bodyPr/>
          <a:p>
            <a:r>
              <a:rPr lang="en-US" smtClean="0"/>
              <a:t>Click to edit Master title style</a:t>
            </a:r>
            <a:endParaRPr lang="en-US"/>
          </a:p>
        </p:txBody>
      </p:sp>
      <p:sp>
        <p:nvSpPr>
          <p:cNvPr id="1048666" name="Table Placeholder 2"/>
          <p:cNvSpPr>
            <a:spLocks noGrp="1"/>
          </p:cNvSpPr>
          <p:nvPr>
            <p:ph type="tbl" idx="1"/>
          </p:nvPr>
        </p:nvSpPr>
        <p:spPr>
          <a:xfrm>
            <a:off x="612775" y="1600200"/>
            <a:ext cx="8153400" cy="4525963"/>
          </a:xfrm>
        </p:spPr>
        <p:txBody>
          <a:bodyPr anchor="t" anchorCtr="0" bIns="45720" compatLnSpc="1" lIns="91440" numCol="1" rIns="91440" tIns="45720" vert="horz" wrap="square">
            <a:prstTxWarp prst="textNoShape"/>
          </a:bodyPr>
          <a:p>
            <a:pPr algn="r" defTabSz="914400" eaLnBrk="0" fontAlgn="base" hangingPunct="0" indent="-319088" latinLnBrk="0" lvl="0" marL="319088" marR="0" rtl="1">
              <a:lnSpc>
                <a:spcPct val="100000"/>
              </a:lnSpc>
              <a:spcBef>
                <a:spcPts val="700"/>
              </a:spcBef>
              <a:spcAft>
                <a:spcPct val="0"/>
              </a:spcAft>
              <a:buClr>
                <a:schemeClr val="accent2"/>
              </a:buClr>
              <a:buSzPct val="60000"/>
              <a:buFont typeface="Wingdings" pitchFamily="2" charset="2"/>
              <a:buChar char=""/>
            </a:pPr>
            <a:endParaRPr baseline="0" b="0" cap="none" sz="2900" i="0" kern="0" kumimoji="0" lang="en-US" noProof="0" normalizeH="0" spc="0" strike="noStrike" u="none" smtClean="0">
              <a:ln>
                <a:noFill/>
              </a:ln>
              <a:solidFill>
                <a:schemeClr val="tx1"/>
              </a:solidFill>
              <a:effectLst/>
              <a:uLnTx/>
              <a:uFillTx/>
              <a:latin typeface="+mn-lt"/>
              <a:ea typeface="+mn-ea"/>
              <a:cs typeface="+mn-cs"/>
            </a:endParaRPr>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2" name=""/>
        <p:cNvGrpSpPr/>
        <p:nvPr/>
      </p:nvGrpSpPr>
      <p:grpSpPr>
        <a:xfrm>
          <a:off x="0" y="0"/>
          <a:ext cx="0" cy="0"/>
          <a:chOff x="0" y="0"/>
          <a:chExt cx="0" cy="0"/>
        </a:xfrm>
      </p:grpSpPr>
      <p:sp>
        <p:nvSpPr>
          <p:cNvPr id="1048619"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20" name="Text Placeholder 2"/>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smtClean="0"/>
              <a:t>Click to edit Master text styles</a:t>
            </a:r>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3" name=""/>
        <p:cNvGrpSpPr/>
        <p:nvPr/>
      </p:nvGrpSpPr>
      <p:grpSpPr>
        <a:xfrm>
          <a:off x="0" y="0"/>
          <a:ext cx="0" cy="0"/>
          <a:chOff x="0" y="0"/>
          <a:chExt cx="0" cy="0"/>
        </a:xfrm>
      </p:grpSpPr>
      <p:sp>
        <p:nvSpPr>
          <p:cNvPr id="1048621" name="Title 1"/>
          <p:cNvSpPr>
            <a:spLocks noGrp="1"/>
          </p:cNvSpPr>
          <p:nvPr>
            <p:ph type="title"/>
          </p:nvPr>
        </p:nvSpPr>
        <p:spPr/>
        <p:txBody>
          <a:bodyPr/>
          <a:p>
            <a:r>
              <a:rPr lang="en-US" smtClean="0"/>
              <a:t>Click to edit Master title style</a:t>
            </a:r>
            <a:endParaRPr lang="en-US"/>
          </a:p>
        </p:txBody>
      </p:sp>
      <p:sp>
        <p:nvSpPr>
          <p:cNvPr id="1048622" name="Content Placeholder 2"/>
          <p:cNvSpPr>
            <a:spLocks noGrp="1"/>
          </p:cNvSpPr>
          <p:nvPr>
            <p:ph sz="half" idx="1"/>
          </p:nvPr>
        </p:nvSpPr>
        <p:spPr>
          <a:xfrm>
            <a:off x="612775" y="1600200"/>
            <a:ext cx="4000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3" name="Content Placeholder 3"/>
          <p:cNvSpPr>
            <a:spLocks noGrp="1"/>
          </p:cNvSpPr>
          <p:nvPr>
            <p:ph sz="half" idx="2"/>
          </p:nvPr>
        </p:nvSpPr>
        <p:spPr>
          <a:xfrm>
            <a:off x="4765675" y="1600200"/>
            <a:ext cx="4000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4" name=""/>
        <p:cNvGrpSpPr/>
        <p:nvPr/>
      </p:nvGrpSpPr>
      <p:grpSpPr>
        <a:xfrm>
          <a:off x="0" y="0"/>
          <a:ext cx="0" cy="0"/>
          <a:chOff x="0" y="0"/>
          <a:chExt cx="0" cy="0"/>
        </a:xfrm>
      </p:grpSpPr>
      <p:sp>
        <p:nvSpPr>
          <p:cNvPr id="1048624" name="Title 1"/>
          <p:cNvSpPr>
            <a:spLocks noGrp="1"/>
          </p:cNvSpPr>
          <p:nvPr>
            <p:ph type="title"/>
          </p:nvPr>
        </p:nvSpPr>
        <p:spPr>
          <a:xfrm>
            <a:off x="457200" y="274638"/>
            <a:ext cx="8229600" cy="1143000"/>
          </a:xfrm>
        </p:spPr>
        <p:txBody>
          <a:bodyPr/>
          <a:p>
            <a:r>
              <a:rPr lang="en-US" smtClean="0"/>
              <a:t>Click to edit Master title style</a:t>
            </a:r>
            <a:endParaRPr lang="en-US"/>
          </a:p>
        </p:txBody>
      </p:sp>
      <p:sp>
        <p:nvSpPr>
          <p:cNvPr id="1048625"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26"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7"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28"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5" name=""/>
        <p:cNvGrpSpPr/>
        <p:nvPr/>
      </p:nvGrpSpPr>
      <p:grpSpPr>
        <a:xfrm>
          <a:off x="0" y="0"/>
          <a:ext cx="0" cy="0"/>
          <a:chOff x="0" y="0"/>
          <a:chExt cx="0" cy="0"/>
        </a:xfrm>
      </p:grpSpPr>
      <p:sp>
        <p:nvSpPr>
          <p:cNvPr id="1048629" name="Title 1"/>
          <p:cNvSpPr>
            <a:spLocks noGrp="1"/>
          </p:cNvSpPr>
          <p:nvPr>
            <p:ph type="title"/>
          </p:nvPr>
        </p:nvSpPr>
        <p:spPr/>
        <p:txBody>
          <a:bodyPr/>
          <a:p>
            <a:r>
              <a:rPr lang="en-US" smtClean="0"/>
              <a:t>Click to edit Master title style</a:t>
            </a:r>
            <a:endParaRPr lang="en-US"/>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6" name=""/>
        <p:cNvGrpSpPr/>
        <p:nvPr/>
      </p:nvGrpSpPr>
      <p:grpSpPr>
        <a:xfrm>
          <a:off x="0" y="0"/>
          <a:ext cx="0" cy="0"/>
          <a:chOff x="0" y="0"/>
          <a:chExt cx="0" cy="0"/>
        </a:xfrm>
      </p:grpSpPr>
      <p:sp>
        <p:nvSpPr>
          <p:cNvPr id="1048630"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31"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2"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7" name=""/>
        <p:cNvGrpSpPr/>
        <p:nvPr/>
      </p:nvGrpSpPr>
      <p:grpSpPr>
        <a:xfrm>
          <a:off x="0" y="0"/>
          <a:ext cx="0" cy="0"/>
          <a:chOff x="0" y="0"/>
          <a:chExt cx="0" cy="0"/>
        </a:xfrm>
      </p:grpSpPr>
      <p:sp>
        <p:nvSpPr>
          <p:cNvPr id="1048633"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34" name="Picture Placeholder 2"/>
          <p:cNvSpPr>
            <a:spLocks noGrp="1"/>
          </p:cNvSpPr>
          <p:nvPr>
            <p:ph type="pic" idx="1"/>
          </p:nvPr>
        </p:nvSpPr>
        <p:spPr>
          <a:xfrm>
            <a:off x="1792288" y="612775"/>
            <a:ext cx="5486400" cy="4114800"/>
          </a:xfrm>
        </p:spPr>
        <p:txBody>
          <a:bodyPr anchor="t" anchorCtr="0" bIns="45720" compatLnSpc="1" lIns="91440" numCol="1" rIns="91440" tIns="45720" vert="horz" wrap="square">
            <a:prstTxWarp prst="textNoShape"/>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r" defTabSz="914400" eaLnBrk="0" fontAlgn="base" hangingPunct="0" indent="0" latinLnBrk="0" lvl="0" marL="0" marR="0" rtl="1">
              <a:lnSpc>
                <a:spcPct val="100000"/>
              </a:lnSpc>
              <a:spcBef>
                <a:spcPts val="700"/>
              </a:spcBef>
              <a:spcAft>
                <a:spcPct val="0"/>
              </a:spcAft>
              <a:buClr>
                <a:schemeClr val="accent2"/>
              </a:buClr>
              <a:buSzPct val="60000"/>
              <a:buFont typeface="Wingdings" pitchFamily="2" charset="2"/>
              <a:buNone/>
            </a:pPr>
            <a:endParaRPr baseline="0" b="0" cap="none" sz="3200" i="0" kern="0" kumimoji="0" lang="en-US" noProof="0" normalizeH="0" spc="0" strike="noStrike" u="none" smtClean="0">
              <a:ln>
                <a:noFill/>
              </a:ln>
              <a:solidFill>
                <a:schemeClr val="tx1"/>
              </a:solidFill>
              <a:effectLst/>
              <a:uLnTx/>
              <a:uFillTx/>
              <a:latin typeface="+mn-lt"/>
              <a:ea typeface="+mn-ea"/>
              <a:cs typeface="+mn-cs"/>
            </a:endParaRPr>
          </a:p>
        </p:txBody>
      </p:sp>
      <p:sp>
        <p:nvSpPr>
          <p:cNvPr id="1048635"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chemeClr val="dk2"/>
        </a:solidFill>
      </p:bgPr>
    </p:bg>
    <p:spTree>
      <p:nvGrpSpPr>
        <p:cNvPr id="36" name=""/>
        <p:cNvGrpSpPr/>
        <p:nvPr/>
      </p:nvGrpSpPr>
      <p:grpSpPr>
        <a:xfrm rot="0">
          <a:off x="0" y="0"/>
          <a:ext cx="0" cy="0"/>
          <a:chOff x="0" y="0"/>
          <a:chExt cx="0" cy="0"/>
        </a:xfrm>
      </p:grpSpPr>
      <p:sp>
        <p:nvSpPr>
          <p:cNvPr id="1048576" name="مستطيل 9"/>
          <p:cNvSpPr/>
          <p:nvPr/>
        </p:nvSpPr>
        <p:spPr bwMode="white">
          <a:xfrm rot="0">
            <a:off x="0" y="5970587"/>
            <a:ext cx="9144000" cy="887412"/>
          </a:xfrm>
          <a:prstGeom prst="rect"/>
          <a:solidFill>
            <a:srgbClr val="FFFFFF"/>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i="0" lang="en-US">
              <a:solidFill>
                <a:srgbClr val="FFFFFF"/>
              </a:solidFill>
              <a:latin typeface="Tw Cen MT" pitchFamily="34" charset="0"/>
            </a:endParaRPr>
          </a:p>
        </p:txBody>
      </p:sp>
      <p:sp>
        <p:nvSpPr>
          <p:cNvPr id="1048577" name="مستطيل 10"/>
          <p:cNvSpPr/>
          <p:nvPr/>
        </p:nvSpPr>
        <p:spPr>
          <a:xfrm rot="0">
            <a:off x="-9525" y="6053137"/>
            <a:ext cx="2249487" cy="712787"/>
          </a:xfrm>
          <a:prstGeom prst="rect"/>
          <a:solidFill>
            <a:schemeClr val="accent2"/>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i="0" lang="en-US">
              <a:solidFill>
                <a:srgbClr val="FFFFFF"/>
              </a:solidFill>
              <a:latin typeface="Tw Cen MT" pitchFamily="34" charset="0"/>
            </a:endParaRPr>
          </a:p>
        </p:txBody>
      </p:sp>
      <p:sp>
        <p:nvSpPr>
          <p:cNvPr id="1048578" name="مستطيل 11"/>
          <p:cNvSpPr/>
          <p:nvPr/>
        </p:nvSpPr>
        <p:spPr>
          <a:xfrm rot="0">
            <a:off x="2359025" y="6043612"/>
            <a:ext cx="6784975" cy="714375"/>
          </a:xfrm>
          <a:prstGeom prst="rect"/>
          <a:solidFill>
            <a:schemeClr val="accent1"/>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i="0" lang="en-US">
              <a:solidFill>
                <a:srgbClr val="FFFFFF"/>
              </a:solidFill>
              <a:latin typeface="Tw Cen MT" pitchFamily="34" charset="0"/>
            </a:endParaRPr>
          </a:p>
        </p:txBody>
      </p:sp>
      <p:sp>
        <p:nvSpPr>
          <p:cNvPr id="1048579" name="عنصر نائب للعنوان 21"/>
          <p:cNvSpPr/>
          <p:nvPr>
            <p:ph type="title" sz="full" idx="0"/>
          </p:nvPr>
        </p:nvSpPr>
        <p:spPr>
          <a:xfrm rot="0">
            <a:off x="609600" y="228600"/>
            <a:ext cx="8153400" cy="990600"/>
          </a:xfrm>
          <a:prstGeom prst="rect"/>
          <a:noFill/>
          <a:ln>
            <a:noFill/>
          </a:ln>
        </p:spPr>
        <p:txBody>
          <a:bodyPr anchor="ctr" bIns="45720" lIns="91440" rIns="91440" tIns="45720" vert="horz"/>
          <a:p>
            <a:pPr lvl="0"/>
            <a:r>
              <a:rPr altLang="en-US" lang="ar-SA"/>
              <a:t>انقر لتحرير نمط العنوان الرئيسي</a:t>
            </a:r>
          </a:p>
        </p:txBody>
      </p:sp>
      <p:sp>
        <p:nvSpPr>
          <p:cNvPr id="1048580" name="عنصر نائب للنص 12"/>
          <p:cNvSpPr/>
          <p:nvPr>
            <p:ph type="body" sz="full" idx="1"/>
          </p:nvPr>
        </p:nvSpPr>
        <p:spPr>
          <a:xfrm rot="0">
            <a:off x="612775" y="1600200"/>
            <a:ext cx="8153400" cy="4525962"/>
          </a:xfrm>
          <a:prstGeom prst="rect"/>
          <a:noFill/>
          <a:ln>
            <a:noFill/>
          </a:ln>
        </p:spPr>
        <p:txBody>
          <a:bodyPr anchor="t" bIns="45720" lIns="91440" rIns="91440" tIns="45720" vert="horz"/>
          <a:p>
            <a:pPr lvl="0"/>
            <a:r>
              <a:rPr altLang="en-US" lang="ar-SA"/>
              <a:t>انقر لتحرير أنماط النص الرئيسي</a:t>
            </a:r>
          </a:p>
          <a:p>
            <a:pPr lvl="1"/>
            <a:r>
              <a:rPr altLang="en-US" lang="ar-SA"/>
              <a:t>المستوى الثاني</a:t>
            </a:r>
          </a:p>
          <a:p>
            <a:pPr lvl="2"/>
            <a:r>
              <a:rPr altLang="en-US" lang="ar-SA"/>
              <a:t>المستوى الثالث</a:t>
            </a:r>
          </a:p>
          <a:p>
            <a:pPr lvl="3"/>
            <a:r>
              <a:rPr altLang="en-US" lang="ar-SA"/>
              <a:t>المستوى الرابع</a:t>
            </a:r>
          </a:p>
          <a:p>
            <a:pPr lvl="4"/>
            <a:r>
              <a:rPr altLang="en-US" lang="ar-SA"/>
              <a:t>المستوى الخامس</a:t>
            </a:r>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Tree>
  </p:cSld>
  <p:clrMap accent1="accent1" accent2="accent2" accent3="accent3" accent4="accent4" accent5="accent5" accent6="accent6" bg1="lt1" bg2="dk2" tx1="dk1" tx2="lt2"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dt="0" ftr="1" hdr="0" sldNum="0"/>
  <p:txStyles>
    <p:titleStyle>
      <a:lvl1pPr algn="l" eaLnBrk="0" fontAlgn="base" hangingPunct="0" rtl="1">
        <a:spcBef>
          <a:spcPct val="0"/>
        </a:spcBef>
        <a:spcAft>
          <a:spcPct val="0"/>
        </a:spcAft>
        <a:defRPr sz="4400">
          <a:solidFill>
            <a:schemeClr val="tx2"/>
          </a:solidFill>
          <a:latin typeface="+mj-lt"/>
          <a:ea typeface="+mj-ea"/>
          <a:cs typeface="+mj-cs"/>
        </a:defRPr>
      </a:lvl1pPr>
      <a:lvl2pPr algn="l" eaLnBrk="0" fontAlgn="base" hangingPunct="0" rtl="1">
        <a:spcBef>
          <a:spcPct val="0"/>
        </a:spcBef>
        <a:spcAft>
          <a:spcPct val="0"/>
        </a:spcAft>
        <a:defRPr sz="4400">
          <a:solidFill>
            <a:schemeClr val="tx2"/>
          </a:solidFill>
          <a:latin typeface="Tw Cen MT" pitchFamily="34" charset="0"/>
          <a:cs typeface="Arial" charset="0"/>
        </a:defRPr>
      </a:lvl2pPr>
      <a:lvl3pPr algn="l" eaLnBrk="0" fontAlgn="base" hangingPunct="0" rtl="1">
        <a:spcBef>
          <a:spcPct val="0"/>
        </a:spcBef>
        <a:spcAft>
          <a:spcPct val="0"/>
        </a:spcAft>
        <a:defRPr sz="4400">
          <a:solidFill>
            <a:schemeClr val="tx2"/>
          </a:solidFill>
          <a:latin typeface="Tw Cen MT" pitchFamily="34" charset="0"/>
          <a:cs typeface="Arial" charset="0"/>
        </a:defRPr>
      </a:lvl3pPr>
      <a:lvl4pPr algn="l" eaLnBrk="0" fontAlgn="base" hangingPunct="0" rtl="1">
        <a:spcBef>
          <a:spcPct val="0"/>
        </a:spcBef>
        <a:spcAft>
          <a:spcPct val="0"/>
        </a:spcAft>
        <a:defRPr sz="4400">
          <a:solidFill>
            <a:schemeClr val="tx2"/>
          </a:solidFill>
          <a:latin typeface="Tw Cen MT" pitchFamily="34" charset="0"/>
          <a:cs typeface="Arial" charset="0"/>
        </a:defRPr>
      </a:lvl4pPr>
      <a:lvl5pPr algn="l" eaLnBrk="0" fontAlgn="base" hangingPunct="0" rtl="1">
        <a:spcBef>
          <a:spcPct val="0"/>
        </a:spcBef>
        <a:spcAft>
          <a:spcPct val="0"/>
        </a:spcAft>
        <a:defRPr sz="4400">
          <a:solidFill>
            <a:schemeClr val="tx2"/>
          </a:solidFill>
          <a:latin typeface="Tw Cen MT" pitchFamily="34" charset="0"/>
          <a:cs typeface="Arial" charset="0"/>
        </a:defRPr>
      </a:lvl5pPr>
      <a:lvl6pPr algn="l" fontAlgn="base" marL="457200" rtl="1">
        <a:spcBef>
          <a:spcPct val="0"/>
        </a:spcBef>
        <a:spcAft>
          <a:spcPct val="0"/>
        </a:spcAft>
        <a:defRPr sz="4400">
          <a:solidFill>
            <a:schemeClr val="tx2"/>
          </a:solidFill>
          <a:latin typeface="Tw Cen MT" pitchFamily="34" charset="0"/>
          <a:cs typeface="Arial" charset="0"/>
        </a:defRPr>
      </a:lvl6pPr>
      <a:lvl7pPr algn="l" fontAlgn="base" marL="914400" rtl="1">
        <a:spcBef>
          <a:spcPct val="0"/>
        </a:spcBef>
        <a:spcAft>
          <a:spcPct val="0"/>
        </a:spcAft>
        <a:defRPr sz="4400">
          <a:solidFill>
            <a:schemeClr val="tx2"/>
          </a:solidFill>
          <a:latin typeface="Tw Cen MT" pitchFamily="34" charset="0"/>
          <a:cs typeface="Arial" charset="0"/>
        </a:defRPr>
      </a:lvl7pPr>
      <a:lvl8pPr algn="l" fontAlgn="base" marL="1371600" rtl="1">
        <a:spcBef>
          <a:spcPct val="0"/>
        </a:spcBef>
        <a:spcAft>
          <a:spcPct val="0"/>
        </a:spcAft>
        <a:defRPr sz="4400">
          <a:solidFill>
            <a:schemeClr val="tx2"/>
          </a:solidFill>
          <a:latin typeface="Tw Cen MT" pitchFamily="34" charset="0"/>
          <a:cs typeface="Arial" charset="0"/>
        </a:defRPr>
      </a:lvl8pPr>
      <a:lvl9pPr algn="l" fontAlgn="base" marL="1828800" rtl="1">
        <a:spcBef>
          <a:spcPct val="0"/>
        </a:spcBef>
        <a:spcAft>
          <a:spcPct val="0"/>
        </a:spcAft>
        <a:defRPr sz="4400">
          <a:solidFill>
            <a:schemeClr val="tx2"/>
          </a:solidFill>
          <a:latin typeface="Tw Cen MT" pitchFamily="34" charset="0"/>
          <a:cs typeface="Arial" charset="0"/>
        </a:defRPr>
      </a:lvl9pPr>
    </p:titleStyle>
    <p:bodyStyle>
      <a:lvl1pPr algn="r" eaLnBrk="0" fontAlgn="base" hangingPunct="0" indent="-319088" marL="319088" rtl="1">
        <a:spcBef>
          <a:spcPts val="700"/>
        </a:spcBef>
        <a:spcAft>
          <a:spcPct val="0"/>
        </a:spcAft>
        <a:buClr>
          <a:schemeClr val="accent2"/>
        </a:buClr>
        <a:buSzPct val="60000"/>
        <a:buFont typeface="Wingdings" pitchFamily="2" charset="2"/>
        <a:buChar char=""/>
        <a:defRPr sz="2900">
          <a:solidFill>
            <a:schemeClr val="tx1"/>
          </a:solidFill>
          <a:latin typeface="+mn-lt"/>
          <a:ea typeface="+mn-ea"/>
          <a:cs typeface="+mn-cs"/>
        </a:defRPr>
      </a:lvl1pPr>
      <a:lvl2pPr algn="r" eaLnBrk="0" fontAlgn="base" hangingPunct="0" indent="-273050" marL="639763" rtl="1">
        <a:spcBef>
          <a:spcPts val="550"/>
        </a:spcBef>
        <a:spcAft>
          <a:spcPct val="0"/>
        </a:spcAft>
        <a:buClr>
          <a:schemeClr val="accent1"/>
        </a:buClr>
        <a:buSzPct val="70000"/>
        <a:buFont typeface="Wingdings 2" pitchFamily="18" charset="2"/>
        <a:buChar char=""/>
        <a:defRPr sz="2600">
          <a:solidFill>
            <a:schemeClr val="tx1"/>
          </a:solidFill>
          <a:latin typeface="+mn-lt"/>
          <a:cs typeface="+mn-cs"/>
        </a:defRPr>
      </a:lvl2pPr>
      <a:lvl3pPr algn="r" eaLnBrk="0" fontAlgn="base" hangingPunct="0" indent="-228600" marL="914400" rtl="1">
        <a:spcBef>
          <a:spcPts val="500"/>
        </a:spcBef>
        <a:spcAft>
          <a:spcPct val="0"/>
        </a:spcAft>
        <a:buClr>
          <a:schemeClr val="accent2"/>
        </a:buClr>
        <a:buSzPct val="75000"/>
        <a:buFont typeface="Wingdings" pitchFamily="2" charset="2"/>
        <a:buChar char=""/>
        <a:defRPr sz="2300">
          <a:solidFill>
            <a:schemeClr val="tx1"/>
          </a:solidFill>
          <a:latin typeface="+mn-lt"/>
          <a:cs typeface="+mn-cs"/>
        </a:defRPr>
      </a:lvl3pPr>
      <a:lvl4pPr algn="r" eaLnBrk="0" fontAlgn="base" hangingPunct="0" indent="-228600" marL="1371600" rtl="1">
        <a:spcBef>
          <a:spcPts val="400"/>
        </a:spcBef>
        <a:spcAft>
          <a:spcPct val="0"/>
        </a:spcAft>
        <a:buClr>
          <a:srgbClr val="A5AB81"/>
        </a:buClr>
        <a:buSzPct val="75000"/>
        <a:buFont typeface="Wingdings" pitchFamily="2" charset="2"/>
        <a:buChar char=""/>
        <a:defRPr sz="2000">
          <a:solidFill>
            <a:schemeClr val="tx1"/>
          </a:solidFill>
          <a:latin typeface="+mn-lt"/>
          <a:cs typeface="+mn-cs"/>
        </a:defRPr>
      </a:lvl4pPr>
      <a:lvl5pPr algn="r" eaLnBrk="0" fontAlgn="base" hangingPunct="0" indent="-228600" marL="18288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5pPr>
      <a:lvl6pPr algn="r" fontAlgn="base" indent="-228600" marL="22860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6pPr>
      <a:lvl7pPr algn="r" fontAlgn="base" indent="-228600" marL="27432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7pPr>
      <a:lvl8pPr algn="r" fontAlgn="base" indent="-228600" marL="32004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8pPr>
      <a:lvl9pPr algn="r" fontAlgn="base" indent="-228600" marL="36576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44" name=""/>
        <p:cNvGrpSpPr/>
        <p:nvPr/>
      </p:nvGrpSpPr>
      <p:grpSpPr>
        <a:xfrm rot="0">
          <a:off x="0" y="0"/>
          <a:ext cx="0" cy="0"/>
          <a:chOff x="0" y="0"/>
          <a:chExt cx="0" cy="0"/>
        </a:xfrm>
      </p:grpSpPr>
      <p:sp>
        <p:nvSpPr>
          <p:cNvPr id="1048587" name="مستطيل 6"/>
          <p:cNvSpPr/>
          <p:nvPr/>
        </p:nvSpPr>
        <p:spPr bwMode="white">
          <a:xfrm rot="0">
            <a:off x="0" y="1235075"/>
            <a:ext cx="9144000" cy="319087"/>
          </a:xfrm>
          <a:prstGeom prst="rect"/>
          <a:solidFill>
            <a:srgbClr val="FFFFFF"/>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i="0" lang="en-US">
              <a:solidFill>
                <a:srgbClr val="FFFFFF"/>
              </a:solidFill>
              <a:latin typeface="Tw Cen MT" pitchFamily="34" charset="0"/>
            </a:endParaRPr>
          </a:p>
        </p:txBody>
      </p:sp>
      <p:sp>
        <p:nvSpPr>
          <p:cNvPr id="1048588" name="مستطيل 7"/>
          <p:cNvSpPr/>
          <p:nvPr/>
        </p:nvSpPr>
        <p:spPr>
          <a:xfrm rot="0">
            <a:off x="0" y="1279525"/>
            <a:ext cx="533400" cy="228600"/>
          </a:xfrm>
          <a:prstGeom prst="rect"/>
          <a:solidFill>
            <a:schemeClr val="accent2"/>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i="0" lang="en-US">
              <a:solidFill>
                <a:srgbClr val="FFFFFF"/>
              </a:solidFill>
              <a:latin typeface="Tw Cen MT" pitchFamily="34" charset="0"/>
            </a:endParaRPr>
          </a:p>
        </p:txBody>
      </p:sp>
      <p:sp>
        <p:nvSpPr>
          <p:cNvPr id="1048589" name="مستطيل 8"/>
          <p:cNvSpPr/>
          <p:nvPr/>
        </p:nvSpPr>
        <p:spPr>
          <a:xfrm rot="0">
            <a:off x="590550" y="1279525"/>
            <a:ext cx="8553450" cy="228600"/>
          </a:xfrm>
          <a:prstGeom prst="rect"/>
          <a:solidFill>
            <a:schemeClr val="accent1"/>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i="0" lang="en-US">
              <a:solidFill>
                <a:srgbClr val="FFFFFF"/>
              </a:solidFill>
              <a:latin typeface="Tw Cen MT" pitchFamily="34" charset="0"/>
            </a:endParaRPr>
          </a:p>
        </p:txBody>
      </p:sp>
      <p:sp>
        <p:nvSpPr>
          <p:cNvPr id="1048590" name="عنصر نائب للعنوان 21"/>
          <p:cNvSpPr/>
          <p:nvPr>
            <p:ph type="title" sz="full" idx="0"/>
          </p:nvPr>
        </p:nvSpPr>
        <p:spPr>
          <a:xfrm rot="0">
            <a:off x="609600" y="228600"/>
            <a:ext cx="8153400" cy="990600"/>
          </a:xfrm>
          <a:prstGeom prst="rect"/>
          <a:noFill/>
          <a:ln>
            <a:noFill/>
          </a:ln>
        </p:spPr>
        <p:txBody>
          <a:bodyPr anchor="ctr" bIns="45720" lIns="91440" rIns="91440" tIns="45720" vert="horz"/>
          <a:p>
            <a:pPr lvl="0"/>
            <a:r>
              <a:rPr altLang="en-US" lang="ar-SA"/>
              <a:t>انقر لتحرير نمط العنوان الرئيسي</a:t>
            </a:r>
          </a:p>
        </p:txBody>
      </p:sp>
      <p:sp>
        <p:nvSpPr>
          <p:cNvPr id="1048591" name="عنصر نائب للنص 12"/>
          <p:cNvSpPr/>
          <p:nvPr>
            <p:ph type="body" sz="full" idx="1"/>
          </p:nvPr>
        </p:nvSpPr>
        <p:spPr>
          <a:xfrm rot="0">
            <a:off x="612775" y="1600200"/>
            <a:ext cx="8153400" cy="4525962"/>
          </a:xfrm>
          <a:prstGeom prst="rect"/>
          <a:noFill/>
          <a:ln>
            <a:noFill/>
          </a:ln>
        </p:spPr>
        <p:txBody>
          <a:bodyPr anchor="t" bIns="45720" lIns="91440" rIns="91440" tIns="45720" vert="horz"/>
          <a:p>
            <a:pPr lvl="0"/>
            <a:r>
              <a:rPr altLang="en-US" lang="ar-SA"/>
              <a:t>انقر لتحرير أنماط النص الرئيسي</a:t>
            </a:r>
          </a:p>
          <a:p>
            <a:pPr lvl="1"/>
            <a:r>
              <a:rPr altLang="en-US" lang="ar-SA"/>
              <a:t>المستوى الثاني</a:t>
            </a:r>
          </a:p>
          <a:p>
            <a:pPr lvl="2"/>
            <a:r>
              <a:rPr altLang="en-US" lang="ar-SA"/>
              <a:t>المستوى الثالث</a:t>
            </a:r>
          </a:p>
          <a:p>
            <a:pPr lvl="3"/>
            <a:r>
              <a:rPr altLang="en-US" lang="ar-SA"/>
              <a:t>المستوى الرابع</a:t>
            </a:r>
          </a:p>
          <a:p>
            <a:pPr lvl="4"/>
            <a:r>
              <a:rPr altLang="en-US" lang="ar-SA"/>
              <a:t>المستوى الخامس</a:t>
            </a:r>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 accent1="accent1" accent2="accent2" accent3="accent3" accent4="accent4" accent5="accent5" accent6="accent6" bg1="lt1" bg2="dk2" tx1="dk1" tx2="lt2"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hf dt="0" ftr="1" hdr="0" sldNum="0"/>
  <p:txStyles>
    <p:titleStyle>
      <a:lvl1pPr algn="l" eaLnBrk="0" fontAlgn="base" hangingPunct="0" rtl="1">
        <a:spcBef>
          <a:spcPct val="0"/>
        </a:spcBef>
        <a:spcAft>
          <a:spcPct val="0"/>
        </a:spcAft>
        <a:defRPr sz="4400">
          <a:solidFill>
            <a:schemeClr val="tx2"/>
          </a:solidFill>
          <a:latin typeface="+mj-lt"/>
          <a:ea typeface="+mj-ea"/>
          <a:cs typeface="+mj-cs"/>
        </a:defRPr>
      </a:lvl1pPr>
      <a:lvl2pPr algn="l" eaLnBrk="0" fontAlgn="base" hangingPunct="0" rtl="1">
        <a:spcBef>
          <a:spcPct val="0"/>
        </a:spcBef>
        <a:spcAft>
          <a:spcPct val="0"/>
        </a:spcAft>
        <a:defRPr sz="4400">
          <a:solidFill>
            <a:schemeClr val="tx2"/>
          </a:solidFill>
          <a:latin typeface="Tw Cen MT" pitchFamily="34" charset="0"/>
          <a:cs typeface="Arial" charset="0"/>
        </a:defRPr>
      </a:lvl2pPr>
      <a:lvl3pPr algn="l" eaLnBrk="0" fontAlgn="base" hangingPunct="0" rtl="1">
        <a:spcBef>
          <a:spcPct val="0"/>
        </a:spcBef>
        <a:spcAft>
          <a:spcPct val="0"/>
        </a:spcAft>
        <a:defRPr sz="4400">
          <a:solidFill>
            <a:schemeClr val="tx2"/>
          </a:solidFill>
          <a:latin typeface="Tw Cen MT" pitchFamily="34" charset="0"/>
          <a:cs typeface="Arial" charset="0"/>
        </a:defRPr>
      </a:lvl3pPr>
      <a:lvl4pPr algn="l" eaLnBrk="0" fontAlgn="base" hangingPunct="0" rtl="1">
        <a:spcBef>
          <a:spcPct val="0"/>
        </a:spcBef>
        <a:spcAft>
          <a:spcPct val="0"/>
        </a:spcAft>
        <a:defRPr sz="4400">
          <a:solidFill>
            <a:schemeClr val="tx2"/>
          </a:solidFill>
          <a:latin typeface="Tw Cen MT" pitchFamily="34" charset="0"/>
          <a:cs typeface="Arial" charset="0"/>
        </a:defRPr>
      </a:lvl4pPr>
      <a:lvl5pPr algn="l" eaLnBrk="0" fontAlgn="base" hangingPunct="0" rtl="1">
        <a:spcBef>
          <a:spcPct val="0"/>
        </a:spcBef>
        <a:spcAft>
          <a:spcPct val="0"/>
        </a:spcAft>
        <a:defRPr sz="4400">
          <a:solidFill>
            <a:schemeClr val="tx2"/>
          </a:solidFill>
          <a:latin typeface="Tw Cen MT" pitchFamily="34" charset="0"/>
          <a:cs typeface="Arial" charset="0"/>
        </a:defRPr>
      </a:lvl5pPr>
      <a:lvl6pPr algn="l" fontAlgn="base" marL="457200" rtl="1">
        <a:spcBef>
          <a:spcPct val="0"/>
        </a:spcBef>
        <a:spcAft>
          <a:spcPct val="0"/>
        </a:spcAft>
        <a:defRPr sz="4400">
          <a:solidFill>
            <a:schemeClr val="tx2"/>
          </a:solidFill>
          <a:latin typeface="Tw Cen MT" pitchFamily="34" charset="0"/>
          <a:cs typeface="Arial" charset="0"/>
        </a:defRPr>
      </a:lvl6pPr>
      <a:lvl7pPr algn="l" fontAlgn="base" marL="914400" rtl="1">
        <a:spcBef>
          <a:spcPct val="0"/>
        </a:spcBef>
        <a:spcAft>
          <a:spcPct val="0"/>
        </a:spcAft>
        <a:defRPr sz="4400">
          <a:solidFill>
            <a:schemeClr val="tx2"/>
          </a:solidFill>
          <a:latin typeface="Tw Cen MT" pitchFamily="34" charset="0"/>
          <a:cs typeface="Arial" charset="0"/>
        </a:defRPr>
      </a:lvl7pPr>
      <a:lvl8pPr algn="l" fontAlgn="base" marL="1371600" rtl="1">
        <a:spcBef>
          <a:spcPct val="0"/>
        </a:spcBef>
        <a:spcAft>
          <a:spcPct val="0"/>
        </a:spcAft>
        <a:defRPr sz="4400">
          <a:solidFill>
            <a:schemeClr val="tx2"/>
          </a:solidFill>
          <a:latin typeface="Tw Cen MT" pitchFamily="34" charset="0"/>
          <a:cs typeface="Arial" charset="0"/>
        </a:defRPr>
      </a:lvl8pPr>
      <a:lvl9pPr algn="l" fontAlgn="base" marL="1828800" rtl="1">
        <a:spcBef>
          <a:spcPct val="0"/>
        </a:spcBef>
        <a:spcAft>
          <a:spcPct val="0"/>
        </a:spcAft>
        <a:defRPr sz="4400">
          <a:solidFill>
            <a:schemeClr val="tx2"/>
          </a:solidFill>
          <a:latin typeface="Tw Cen MT" pitchFamily="34" charset="0"/>
          <a:cs typeface="Arial" charset="0"/>
        </a:defRPr>
      </a:lvl9pPr>
    </p:titleStyle>
    <p:bodyStyle>
      <a:lvl1pPr algn="r" eaLnBrk="0" fontAlgn="base" hangingPunct="0" indent="-319088" marL="319088" rtl="1">
        <a:spcBef>
          <a:spcPts val="700"/>
        </a:spcBef>
        <a:spcAft>
          <a:spcPct val="0"/>
        </a:spcAft>
        <a:buClr>
          <a:schemeClr val="accent2"/>
        </a:buClr>
        <a:buSzPct val="60000"/>
        <a:buFont typeface="Wingdings" pitchFamily="2" charset="2"/>
        <a:buChar char=""/>
        <a:defRPr sz="2900">
          <a:solidFill>
            <a:schemeClr val="tx1"/>
          </a:solidFill>
          <a:latin typeface="+mn-lt"/>
          <a:ea typeface="+mn-ea"/>
          <a:cs typeface="+mn-cs"/>
        </a:defRPr>
      </a:lvl1pPr>
      <a:lvl2pPr algn="r" eaLnBrk="0" fontAlgn="base" hangingPunct="0" indent="-273050" marL="639763" rtl="1">
        <a:spcBef>
          <a:spcPts val="550"/>
        </a:spcBef>
        <a:spcAft>
          <a:spcPct val="0"/>
        </a:spcAft>
        <a:buClr>
          <a:schemeClr val="accent1"/>
        </a:buClr>
        <a:buSzPct val="70000"/>
        <a:buFont typeface="Wingdings 2" pitchFamily="18" charset="2"/>
        <a:buChar char=""/>
        <a:defRPr sz="2600">
          <a:solidFill>
            <a:schemeClr val="tx1"/>
          </a:solidFill>
          <a:latin typeface="+mn-lt"/>
          <a:cs typeface="+mn-cs"/>
        </a:defRPr>
      </a:lvl2pPr>
      <a:lvl3pPr algn="r" eaLnBrk="0" fontAlgn="base" hangingPunct="0" indent="-228600" marL="914400" rtl="1">
        <a:spcBef>
          <a:spcPts val="500"/>
        </a:spcBef>
        <a:spcAft>
          <a:spcPct val="0"/>
        </a:spcAft>
        <a:buClr>
          <a:schemeClr val="accent2"/>
        </a:buClr>
        <a:buSzPct val="75000"/>
        <a:buFont typeface="Wingdings" pitchFamily="2" charset="2"/>
        <a:buChar char=""/>
        <a:defRPr sz="2300">
          <a:solidFill>
            <a:schemeClr val="tx1"/>
          </a:solidFill>
          <a:latin typeface="+mn-lt"/>
          <a:cs typeface="+mn-cs"/>
        </a:defRPr>
      </a:lvl3pPr>
      <a:lvl4pPr algn="r" eaLnBrk="0" fontAlgn="base" hangingPunct="0" indent="-228600" marL="1371600" rtl="1">
        <a:spcBef>
          <a:spcPts val="400"/>
        </a:spcBef>
        <a:spcAft>
          <a:spcPct val="0"/>
        </a:spcAft>
        <a:buClr>
          <a:srgbClr val="A5AB81"/>
        </a:buClr>
        <a:buSzPct val="75000"/>
        <a:buFont typeface="Wingdings" pitchFamily="2" charset="2"/>
        <a:buChar char=""/>
        <a:defRPr sz="2000">
          <a:solidFill>
            <a:schemeClr val="tx1"/>
          </a:solidFill>
          <a:latin typeface="+mn-lt"/>
          <a:cs typeface="+mn-cs"/>
        </a:defRPr>
      </a:lvl4pPr>
      <a:lvl5pPr algn="r" eaLnBrk="0" fontAlgn="base" hangingPunct="0" indent="-228600" marL="18288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5pPr>
      <a:lvl6pPr algn="r" fontAlgn="base" indent="-228600" marL="22860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6pPr>
      <a:lvl7pPr algn="r" fontAlgn="base" indent="-228600" marL="27432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7pPr>
      <a:lvl8pPr algn="r" fontAlgn="base" indent="-228600" marL="32004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8pPr>
      <a:lvl9pPr algn="r" fontAlgn="base" indent="-228600" marL="36576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image" Target="../media/image2.emf"/><Relationship Id="rId2"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37" name=""/>
        <p:cNvGrpSpPr/>
        <p:nvPr/>
      </p:nvGrpSpPr>
      <p:grpSpPr>
        <a:xfrm rot="0">
          <a:off x="0" y="0"/>
          <a:ext cx="0" cy="0"/>
          <a:chOff x="0" y="0"/>
          <a:chExt cx="0" cy="0"/>
        </a:xfrm>
      </p:grpSpPr>
      <p:sp>
        <p:nvSpPr>
          <p:cNvPr id="1048584" name="عنوان 3"/>
          <p:cNvSpPr/>
          <p:nvPr>
            <p:ph type="ctrTitle" sz="full" idx="4294967295"/>
          </p:nvPr>
        </p:nvSpPr>
        <p:spPr>
          <a:xfrm rot="0">
            <a:off x="2667000" y="5949950"/>
            <a:ext cx="6477000" cy="676275"/>
          </a:xfrm>
          <a:prstGeom prst="rect"/>
          <a:noFill/>
          <a:ln>
            <a:noFill/>
          </a:ln>
        </p:spPr>
        <p:txBody>
          <a:bodyPr anchor="b" bIns="45720" lIns="91440" rIns="91440" tIns="45720" vert="horz"/>
          <a:lstStyle>
            <a:lvl1pPr algn="l">
              <a:defRPr sz="4400"/>
            </a:lvl1pPr>
          </a:lstStyle>
          <a:p>
            <a:pPr eaLnBrk="1" hangingPunct="1" latinLnBrk="1" lvl="0"/>
            <a:r>
              <a:rPr altLang="en-US" b="1" sz="2800" lang="ar-SA"/>
              <a:t>المحاضرة الرابعة</a:t>
            </a:r>
          </a:p>
        </p:txBody>
      </p:sp>
      <p:sp>
        <p:nvSpPr>
          <p:cNvPr id="1048585" name="Rectangle 3"/>
          <p:cNvSpPr/>
          <p:nvPr/>
        </p:nvSpPr>
        <p:spPr>
          <a:xfrm rot="0">
            <a:off x="323850" y="2044700"/>
            <a:ext cx="8353425" cy="2105025"/>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ctr" eaLnBrk="1" hangingPunct="1" latinLnBrk="1" lvl="0" rtl="1">
              <a:spcBef>
                <a:spcPts val="700"/>
              </a:spcBef>
              <a:buClr>
                <a:schemeClr val="accent2"/>
              </a:buClr>
              <a:buSzPct val="60000"/>
              <a:buFont typeface="Wingdings" pitchFamily="2" charset="2"/>
              <a:buNone/>
            </a:pPr>
            <a:r>
              <a:rPr altLang="en-US" b="1" sz="4800" i="0" lang="ar-SA">
                <a:solidFill>
                  <a:srgbClr val="F2F2F2"/>
                </a:solidFill>
                <a:latin typeface="Copperplate Gothic Bold" pitchFamily="34" charset="0"/>
              </a:rPr>
              <a:t>إدارة مشاريع البرمجيات</a:t>
            </a:r>
          </a:p>
          <a:p>
            <a:pPr algn="ctr" eaLnBrk="1" hangingPunct="1" latinLnBrk="1" lvl="0" rtl="1">
              <a:spcBef>
                <a:spcPts val="700"/>
              </a:spcBef>
              <a:buClr>
                <a:schemeClr val="accent2"/>
              </a:buClr>
              <a:buSzPct val="60000"/>
              <a:buFont typeface="Wingdings" pitchFamily="2" charset="2"/>
              <a:buNone/>
            </a:pPr>
            <a:r>
              <a:rPr altLang="en-US" b="1" sz="4000" i="0" lang="ar-SA">
                <a:solidFill>
                  <a:srgbClr val="F2F2F2"/>
                </a:solidFill>
                <a:latin typeface="Copperplate Gothic Bold" pitchFamily="34" charset="0"/>
              </a:rPr>
              <a:t> </a:t>
            </a:r>
          </a:p>
        </p:txBody>
      </p:sp>
      <p:sp>
        <p:nvSpPr>
          <p:cNvPr id="1048586" name="Footer Placeholder 3"/>
          <p:cNvSpPr txBox="1"/>
          <p:nvPr/>
        </p:nvSpPr>
        <p:spPr>
          <a:xfrm rot="0">
            <a:off x="1500187" y="357187"/>
            <a:ext cx="5867400" cy="857250"/>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eaLnBrk="1" hangingPunct="1" latinLnBrk="1" lvl="0"/>
            <a:r>
              <a:rPr altLang="en-US" sz="2800" i="0" lang="ar-SA">
                <a:solidFill>
                  <a:srgbClr val="002060"/>
                </a:solidFill>
                <a:latin typeface="Verdana" pitchFamily="34" charset="0"/>
              </a:rPr>
              <a:t>جامعة كرري _كلية الحاسوب وتقانة المعلومات</a:t>
            </a: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54" name=""/>
        <p:cNvGrpSpPr/>
        <p:nvPr/>
      </p:nvGrpSpPr>
      <p:grpSpPr>
        <a:xfrm rot="0">
          <a:off x="0" y="0"/>
          <a:ext cx="0" cy="0"/>
          <a:chOff x="0" y="0"/>
          <a:chExt cx="0" cy="0"/>
        </a:xfrm>
      </p:grpSpPr>
      <p:sp>
        <p:nvSpPr>
          <p:cNvPr id="1048607" name="Content Placeholder 1"/>
          <p:cNvSpPr/>
          <p:nvPr>
            <p:ph sz="full" idx="0"/>
          </p:nvPr>
        </p:nvSpPr>
        <p:spPr>
          <a:xfrm rot="0">
            <a:off x="609600" y="228600"/>
            <a:ext cx="8156575" cy="5897562"/>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algn="just" indent="0" lvl="0" marL="0">
              <a:buNone/>
            </a:pPr>
            <a:r>
              <a:rPr altLang="en-US" lang="ar-SA"/>
              <a:t>وتسهل مخططات </a:t>
            </a:r>
            <a:r>
              <a:rPr altLang="en-US" b="1" lang="en-US"/>
              <a:t>"Gantt"</a:t>
            </a:r>
            <a:r>
              <a:rPr altLang="en-US" lang="ar-SA"/>
              <a:t> معرفة كيفية تداخل الأنشطة أو حدوثها على التوازي ومعرفة حالة كل نشاط في أية لحظة. وتظهر معالم المشروع </a:t>
            </a:r>
            <a:r>
              <a:rPr altLang="en-US" b="1" lang="en-US"/>
              <a:t>(Project </a:t>
            </a:r>
            <a:r>
              <a:rPr altLang="en-US" b="1" lang="en-US"/>
              <a:t>Milestone)</a:t>
            </a:r>
            <a:r>
              <a:rPr altLang="en-US" lang="en-US"/>
              <a:t> </a:t>
            </a:r>
            <a:r>
              <a:rPr altLang="en-US" lang="ar-SA"/>
              <a:t>بشكل مثلثات مقلوبة أو معينات ، كما هو موضح بالشكل </a:t>
            </a:r>
            <a:r>
              <a:rPr altLang="en-US" lang="en-US"/>
              <a:t>4.4</a:t>
            </a:r>
            <a:r>
              <a:rPr altLang="en-US" lang="ar-SA"/>
              <a:t> ، ويجب أن يكون لكل مرحلة من المشروع معلم واحد على الأقل. توفر المعالم نقاطاً يمكن مراجعة تقدم المشروع عندها. ويمكن لدى الحاجة إجراء تعديلات على جدول المشروع الزمني أو موارده ، وذلك للحفاظ </a:t>
            </a:r>
            <a:r>
              <a:rPr altLang="en-US" lang="ar-SA"/>
              <a:t>على </a:t>
            </a:r>
            <a:r>
              <a:rPr altLang="en-US" lang="ar-SA"/>
              <a:t>سير المشروع</a:t>
            </a:r>
            <a:r>
              <a:rPr altLang="en-US" lang="ar-SA"/>
              <a:t>.</a:t>
            </a:r>
          </a:p>
          <a:p>
            <a:pPr algn="just" indent="0" lvl="0" marL="0">
              <a:buNone/>
            </a:pPr>
            <a:r>
              <a:rPr altLang="en-US" lang="ar-SA"/>
              <a:t>تتمتع مخططات </a:t>
            </a:r>
            <a:r>
              <a:rPr altLang="en-US" b="1" lang="en-US"/>
              <a:t>"Gantt"</a:t>
            </a:r>
            <a:r>
              <a:rPr altLang="en-US" lang="ar-SA"/>
              <a:t> بالوضوح وسهولة الفهم. كما أنها أيضا سهلة البناء وتعد أكثر الأدوات شيوعاً بين مدراء المشاريع في كافة المشاريع ، باستثناء تلك المعقدة منها. </a:t>
            </a:r>
          </a:p>
          <a:p>
            <a:pPr algn="just" indent="0" lvl="0" marL="0">
              <a:buNone/>
            </a:pPr>
            <a:endParaRPr altLang="en-US" lang="ar-SA"/>
          </a:p>
          <a:p>
            <a:pPr algn="just" indent="0" lvl="0" marL="0">
              <a:buNone/>
            </a:pPr>
            <a:endParaRPr altLang="en-US" lang="ar-SA"/>
          </a:p>
        </p:txBody>
      </p:sp>
      <p:sp>
        <p:nvSpPr>
          <p:cNvPr id="1048608" name="Footer Placeholder 2"/>
          <p:cNvSpPr txBox="1"/>
          <p:nvPr/>
        </p:nvSpPr>
        <p:spPr>
          <a:xfrm rot="0">
            <a:off x="609600" y="6248400"/>
            <a:ext cx="5421312" cy="365125"/>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55" name=""/>
        <p:cNvGrpSpPr/>
        <p:nvPr/>
      </p:nvGrpSpPr>
      <p:grpSpPr>
        <a:xfrm rot="0">
          <a:off x="0" y="0"/>
          <a:ext cx="0" cy="0"/>
          <a:chOff x="0" y="0"/>
          <a:chExt cx="0" cy="0"/>
        </a:xfrm>
      </p:grpSpPr>
      <p:sp>
        <p:nvSpPr>
          <p:cNvPr id="1048609" name="Content Placeholder 1"/>
          <p:cNvSpPr/>
          <p:nvPr>
            <p:ph sz="full" idx="0"/>
          </p:nvPr>
        </p:nvSpPr>
        <p:spPr>
          <a:xfrm rot="0">
            <a:off x="609600" y="228600"/>
            <a:ext cx="8156575" cy="5897562"/>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algn="just" indent="0" lvl="0" marL="0">
              <a:buNone/>
            </a:pPr>
            <a:r>
              <a:rPr altLang="en-US" sz="2800" lang="ar-SA"/>
              <a:t>تولد الحزم البرمجية مثل : </a:t>
            </a:r>
            <a:r>
              <a:rPr altLang="en-US" b="1" sz="2800" lang="en-US"/>
              <a:t>Microsoft Project</a:t>
            </a:r>
            <a:r>
              <a:rPr altLang="en-US" sz="2800" lang="ar-SA"/>
              <a:t> مخططات </a:t>
            </a:r>
            <a:r>
              <a:rPr altLang="en-US" b="1" sz="2800" lang="en-US"/>
              <a:t>"Gantt"</a:t>
            </a:r>
            <a:r>
              <a:rPr altLang="en-US" sz="2800" lang="ar-SA"/>
              <a:t> معقدة للغاية تُظهر بوضوح العلاقات أو الارتباطات بين الأنشطة المختلفة. </a:t>
            </a:r>
          </a:p>
          <a:p>
            <a:pPr algn="just" indent="0" lvl="0" marL="0">
              <a:buNone/>
            </a:pPr>
            <a:r>
              <a:rPr altLang="en-US" sz="2800" lang="ar-SA"/>
              <a:t>ومن </a:t>
            </a:r>
            <a:r>
              <a:rPr altLang="en-US" sz="2800" lang="ar-SA"/>
              <a:t>أهم تلك العلاقات أو الارتباطات مثلاً : لا يمكن بدأ نشاط قبل انتهاء النشاطات المرتبطة به  ، أو لا يمكن بدأ نشاط قبل بدأ النشاط المرتبط به ، ويمكن أيضاً أن تتداخل الأنشطة وتتقدم أو تتأخر عن بعضها البعض بزمن تقدم أو تأخر معين</a:t>
            </a:r>
            <a:r>
              <a:rPr altLang="en-US" sz="2800" lang="ar-SA"/>
              <a:t>.</a:t>
            </a:r>
          </a:p>
          <a:p>
            <a:pPr algn="just" indent="0" lvl="0" marL="0">
              <a:buNone/>
            </a:pPr>
            <a:endParaRPr altLang="en-US" sz="2800" lang="ar-SA"/>
          </a:p>
        </p:txBody>
      </p:sp>
      <p:sp>
        <p:nvSpPr>
          <p:cNvPr id="1048610" name="Footer Placeholder 2"/>
          <p:cNvSpPr txBox="1"/>
          <p:nvPr/>
        </p:nvSpPr>
        <p:spPr>
          <a:xfrm rot="0">
            <a:off x="609600" y="6248400"/>
            <a:ext cx="5421312" cy="365125"/>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56" name=""/>
        <p:cNvGrpSpPr/>
        <p:nvPr/>
      </p:nvGrpSpPr>
      <p:grpSpPr>
        <a:xfrm rot="0">
          <a:off x="0" y="0"/>
          <a:ext cx="0" cy="0"/>
          <a:chOff x="0" y="0"/>
          <a:chExt cx="0" cy="0"/>
        </a:xfrm>
      </p:grpSpPr>
      <p:sp>
        <p:nvSpPr>
          <p:cNvPr id="1048611" name="Content Placeholder 1"/>
          <p:cNvSpPr/>
          <p:nvPr>
            <p:ph sz="full" idx="0"/>
          </p:nvPr>
        </p:nvSpPr>
        <p:spPr>
          <a:xfrm rot="0">
            <a:off x="250825" y="373062"/>
            <a:ext cx="8713788" cy="6369050"/>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indent="0" lvl="0" marL="0">
              <a:buNone/>
            </a:pPr>
            <a:r>
              <a:rPr altLang="en-US" b="1" sz="3200" lang="ar-EG">
                <a:solidFill>
                  <a:srgbClr val="FF0000"/>
                </a:solidFill>
              </a:rPr>
              <a:t>مخطط  بيرت </a:t>
            </a:r>
            <a:r>
              <a:rPr altLang="en-US" b="1" sz="3200" lang="en-US">
                <a:solidFill>
                  <a:srgbClr val="FF0000"/>
                </a:solidFill>
              </a:rPr>
              <a:t>"PERT Chart" </a:t>
            </a:r>
          </a:p>
          <a:p>
            <a:pPr indent="0" lvl="0" marL="0">
              <a:buNone/>
            </a:pPr>
            <a:endParaRPr altLang="en-US" lang="ar-SA"/>
          </a:p>
          <a:p>
            <a:pPr algn="just" indent="0" lvl="0" marL="0">
              <a:buNone/>
            </a:pPr>
            <a:r>
              <a:rPr altLang="en-US" lang="ar-SA"/>
              <a:t>تٌعد مخططات </a:t>
            </a:r>
            <a:r>
              <a:rPr altLang="en-US" b="1" lang="en-US"/>
              <a:t>"PERT"</a:t>
            </a:r>
            <a:r>
              <a:rPr altLang="en-US" lang="ar-SA"/>
              <a:t> البيانية طريقة بديلة لعرض معلومات المشروع. وكلمة </a:t>
            </a:r>
            <a:r>
              <a:rPr altLang="en-US" b="1" lang="en-US"/>
              <a:t>"PERT"</a:t>
            </a:r>
            <a:r>
              <a:rPr altLang="en-US" lang="ar-SA"/>
              <a:t> هي اختصار "لتقنية تقييم ومراجعة البرامج</a:t>
            </a:r>
            <a:r>
              <a:rPr altLang="en-US" b="1" lang="ar-SA"/>
              <a:t>"</a:t>
            </a:r>
            <a:r>
              <a:rPr altLang="en-US" b="1" lang="en-US"/>
              <a:t>(</a:t>
            </a:r>
            <a:r>
              <a:rPr altLang="en-US" b="1" lang="en-US" u="sng"/>
              <a:t>P</a:t>
            </a:r>
            <a:r>
              <a:rPr altLang="en-US" b="1" lang="en-US"/>
              <a:t>rogram </a:t>
            </a:r>
            <a:r>
              <a:rPr altLang="en-US" b="1" lang="en-US" u="sng"/>
              <a:t>E</a:t>
            </a:r>
            <a:r>
              <a:rPr altLang="en-US" b="1" lang="en-US"/>
              <a:t>valuation &amp; </a:t>
            </a:r>
            <a:r>
              <a:rPr altLang="en-US" b="1" lang="en-US" u="sng"/>
              <a:t>R</a:t>
            </a:r>
            <a:r>
              <a:rPr altLang="en-US" b="1" lang="en-US"/>
              <a:t>eview </a:t>
            </a:r>
            <a:r>
              <a:rPr altLang="en-US" b="1" lang="en-US" u="sng"/>
              <a:t>T</a:t>
            </a:r>
            <a:r>
              <a:rPr altLang="en-US" b="1" lang="en-US"/>
              <a:t>echnique)</a:t>
            </a:r>
            <a:r>
              <a:rPr altLang="en-US" lang="ar-SA"/>
              <a:t> ،  وتعرض هذه الطريقة المشروع كشبكة من الأنشطة</a:t>
            </a:r>
            <a:r>
              <a:rPr altLang="en-US" lang="ar-SA"/>
              <a:t>.</a:t>
            </a:r>
          </a:p>
          <a:p>
            <a:pPr algn="just" indent="0" lvl="0" marL="0">
              <a:buNone/>
            </a:pPr>
            <a:r>
              <a:rPr altLang="en-US" lang="ar-SA"/>
              <a:t>و تأخذ مخططات </a:t>
            </a:r>
            <a:r>
              <a:rPr altLang="en-US" b="1" lang="en-US"/>
              <a:t>"PERT"</a:t>
            </a:r>
            <a:r>
              <a:rPr altLang="en-US" lang="en-US"/>
              <a:t> </a:t>
            </a:r>
            <a:r>
              <a:rPr altLang="en-US" lang="ar-SA"/>
              <a:t>الأنشطة من مخططات </a:t>
            </a:r>
            <a:r>
              <a:rPr altLang="en-US" b="1" lang="en-US"/>
              <a:t>"Gantt"</a:t>
            </a:r>
            <a:r>
              <a:rPr altLang="en-US" lang="en-US"/>
              <a:t> </a:t>
            </a:r>
            <a:r>
              <a:rPr altLang="en-US" lang="ar-SA"/>
              <a:t>وتعرضها بشكل مخطط تدفقي ، ويحدد محوره الأفقي الفترات الزمنية. ويتم تمثيل الأنشطة بصناديق تظهر اسم النشاط ، ورقمه ، ومدته الزمنية ، وتاريخي البدء </a:t>
            </a:r>
            <a:r>
              <a:rPr altLang="en-US" lang="ar-SA"/>
              <a:t>والانتهاء.</a:t>
            </a:r>
          </a:p>
          <a:p>
            <a:pPr algn="just" indent="0" lvl="0" marL="0">
              <a:buNone/>
            </a:pPr>
            <a:r>
              <a:rPr altLang="en-US" lang="ar-SA"/>
              <a:t>ويُظهر مخطط </a:t>
            </a:r>
            <a:r>
              <a:rPr altLang="en-US" b="1" lang="en-US"/>
              <a:t>"PERT"</a:t>
            </a:r>
            <a:r>
              <a:rPr altLang="en-US" lang="ar-SA"/>
              <a:t> تدفق المشروع والعلاقات والارتباطات بين الأنشطة المختلفة ، كما هو موضح بالشكل رقم </a:t>
            </a:r>
            <a:r>
              <a:rPr altLang="en-US" lang="en-US"/>
              <a:t>4.5</a:t>
            </a:r>
            <a:r>
              <a:rPr altLang="en-US" lang="ar-SA"/>
              <a:t> ، ويسهل تحديد المسارات الحرجة والمهام ذات الزمن البطيء. </a:t>
            </a:r>
          </a:p>
          <a:p>
            <a:pPr indent="0" lvl="0" marL="0">
              <a:buNone/>
            </a:pPr>
            <a:endParaRPr altLang="en-US" lang="ar-SA"/>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57" name=""/>
        <p:cNvGrpSpPr/>
        <p:nvPr/>
      </p:nvGrpSpPr>
      <p:grpSpPr>
        <a:xfrm rot="0">
          <a:off x="0" y="0"/>
          <a:ext cx="0" cy="0"/>
          <a:chOff x="0" y="0"/>
          <a:chExt cx="0" cy="0"/>
        </a:xfrm>
      </p:grpSpPr>
      <p:sp>
        <p:nvSpPr>
          <p:cNvPr id="1048612" name="Footer Placeholder 2"/>
          <p:cNvSpPr txBox="1"/>
          <p:nvPr/>
        </p:nvSpPr>
        <p:spPr>
          <a:xfrm rot="0">
            <a:off x="609600" y="6248400"/>
            <a:ext cx="5421312" cy="365125"/>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pic>
        <p:nvPicPr>
          <p:cNvPr id="2097155" name="Picture 2"/>
          <p:cNvPicPr>
            <a:picLocks/>
          </p:cNvPicPr>
          <p:nvPr>
            <p:ph sz="full" idx="0"/>
          </p:nvPr>
        </p:nvPicPr>
        <p:blipFill>
          <a:blip xmlns:r="http://schemas.openxmlformats.org/officeDocument/2006/relationships" r:embed="rId1"/>
          <a:srcRect l="0" t="0" r="0" b="0"/>
          <a:stretch>
            <a:fillRect/>
          </a:stretch>
        </p:blipFill>
        <p:spPr>
          <a:xfrm rot="0">
            <a:off x="0" y="-26987"/>
            <a:ext cx="9144000" cy="6884987"/>
          </a:xfrm>
          <a:prstGeom prst="rect"/>
          <a:noFill/>
          <a:ln>
            <a:noFill/>
          </a:ln>
        </p:spPr>
      </p:pic>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58" name=""/>
        <p:cNvGrpSpPr/>
        <p:nvPr/>
      </p:nvGrpSpPr>
      <p:grpSpPr>
        <a:xfrm rot="0">
          <a:off x="0" y="0"/>
          <a:ext cx="0" cy="0"/>
          <a:chOff x="0" y="0"/>
          <a:chExt cx="0" cy="0"/>
        </a:xfrm>
      </p:grpSpPr>
      <p:sp>
        <p:nvSpPr>
          <p:cNvPr id="1048613" name="Content Placeholder 1"/>
          <p:cNvSpPr/>
          <p:nvPr>
            <p:ph sz="full" idx="0"/>
          </p:nvPr>
        </p:nvSpPr>
        <p:spPr>
          <a:xfrm rot="0">
            <a:off x="0" y="228600"/>
            <a:ext cx="9144000" cy="5897562"/>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indent="0" lvl="0" marL="0">
              <a:buNone/>
            </a:pPr>
            <a:r>
              <a:rPr altLang="en-US" b="1" lang="en-US">
                <a:sym typeface="Wingdings" pitchFamily="2" charset="2"/>
              </a:rPr>
              <a:t></a:t>
            </a:r>
            <a:r>
              <a:rPr altLang="en-US" b="1" lang="ar-SA" u="sng">
                <a:solidFill>
                  <a:srgbClr val="FF0000"/>
                </a:solidFill>
              </a:rPr>
              <a:t>ويمكن </a:t>
            </a:r>
            <a:r>
              <a:rPr altLang="en-US" b="1" lang="ar-SA" u="sng">
                <a:solidFill>
                  <a:srgbClr val="FF0000"/>
                </a:solidFill>
              </a:rPr>
              <a:t>تلخيص عملية تخطيط مخطط </a:t>
            </a:r>
            <a:r>
              <a:rPr altLang="en-US" b="1" lang="en-US" u="sng">
                <a:solidFill>
                  <a:srgbClr val="FF0000"/>
                </a:solidFill>
              </a:rPr>
              <a:t>"PERT"</a:t>
            </a:r>
            <a:r>
              <a:rPr altLang="en-US" b="1" lang="ar-SA" u="sng">
                <a:solidFill>
                  <a:srgbClr val="FF0000"/>
                </a:solidFill>
              </a:rPr>
              <a:t> في الخطوات </a:t>
            </a:r>
            <a:r>
              <a:rPr altLang="en-US" b="1" lang="ar-SA" u="sng">
                <a:solidFill>
                  <a:srgbClr val="FF0000"/>
                </a:solidFill>
              </a:rPr>
              <a:t> التالية :</a:t>
            </a:r>
          </a:p>
          <a:p>
            <a:pPr algn="just" indent="0" lvl="0" marL="0">
              <a:buNone/>
            </a:pPr>
            <a:r>
              <a:rPr altLang="en-US" lang="en-US">
                <a:sym typeface="Wingdings 2" pitchFamily="18" charset="2"/>
              </a:rPr>
              <a:t></a:t>
            </a:r>
            <a:r>
              <a:rPr altLang="en-US" lang="ar-SA"/>
              <a:t>تحديد </a:t>
            </a:r>
            <a:r>
              <a:rPr altLang="en-US" lang="ar-SA"/>
              <a:t>الأنشطة </a:t>
            </a:r>
            <a:r>
              <a:rPr altLang="en-US" b="1" sz="2400" lang="en-US"/>
              <a:t>(Activities)</a:t>
            </a:r>
            <a:r>
              <a:rPr altLang="en-US" sz="2400" lang="ar-SA"/>
              <a:t> </a:t>
            </a:r>
            <a:r>
              <a:rPr altLang="en-US" lang="ar-SA"/>
              <a:t>والمعالم الرئيسية </a:t>
            </a:r>
            <a:r>
              <a:rPr altLang="en-US" b="1" sz="2400" lang="en-US"/>
              <a:t>(Milestones)</a:t>
            </a:r>
            <a:r>
              <a:rPr altLang="en-US" sz="2400" lang="ar-SA"/>
              <a:t> </a:t>
            </a:r>
            <a:r>
              <a:rPr altLang="en-US" lang="ar-SA"/>
              <a:t>المطلوبة لإتمام تطوير </a:t>
            </a:r>
            <a:r>
              <a:rPr altLang="en-US" lang="ar-SA"/>
              <a:t>المشروع.</a:t>
            </a:r>
          </a:p>
          <a:p>
            <a:pPr algn="just" indent="0" lvl="0" marL="0">
              <a:buNone/>
            </a:pPr>
            <a:r>
              <a:rPr altLang="en-US" lang="en-US">
                <a:sym typeface="Wingdings 2" pitchFamily="18" charset="2"/>
              </a:rPr>
              <a:t></a:t>
            </a:r>
            <a:r>
              <a:rPr altLang="en-US" lang="ar-SA"/>
              <a:t>تحديد </a:t>
            </a:r>
            <a:r>
              <a:rPr altLang="en-US" lang="ar-SA"/>
              <a:t>التتابع المناسب للأنشطة </a:t>
            </a:r>
            <a:r>
              <a:rPr altLang="en-US" b="1" sz="2400" lang="en-US"/>
              <a:t>(Proper Sequences of the Activities)</a:t>
            </a:r>
            <a:r>
              <a:rPr altLang="en-US" sz="2400" lang="ar-SA"/>
              <a:t>.</a:t>
            </a:r>
          </a:p>
          <a:p>
            <a:pPr algn="just" indent="0" lvl="0" marL="0">
              <a:buNone/>
            </a:pPr>
            <a:r>
              <a:rPr altLang="en-US" lang="en-US">
                <a:sym typeface="Wingdings 2" pitchFamily="18" charset="2"/>
              </a:rPr>
              <a:t></a:t>
            </a:r>
            <a:r>
              <a:rPr altLang="en-US" lang="ar-SA"/>
              <a:t>رسم مخطط شبكة الأنشطة </a:t>
            </a:r>
            <a:r>
              <a:rPr altLang="en-US" b="1" lang="en-US"/>
              <a:t>(Activities Network)</a:t>
            </a:r>
            <a:r>
              <a:rPr altLang="en-US" lang="en-US"/>
              <a:t> </a:t>
            </a:r>
            <a:r>
              <a:rPr altLang="en-US" lang="ar-SA"/>
              <a:t>طبقاً للتتابع المحدد في الخطوة السابقة مستخدماً ـ مثلاً ـ الاصطلاح </a:t>
            </a:r>
            <a:r>
              <a:rPr altLang="en-US" b="1" lang="en-US"/>
              <a:t>(Convention)</a:t>
            </a:r>
            <a:r>
              <a:rPr altLang="en-US" lang="ar-SA"/>
              <a:t> المبين </a:t>
            </a:r>
            <a:r>
              <a:rPr altLang="en-US" lang="ar-SA"/>
              <a:t>بالشكل رقم </a:t>
            </a:r>
            <a:r>
              <a:rPr altLang="en-US" lang="en-US"/>
              <a:t>4-5(a)</a:t>
            </a:r>
            <a:r>
              <a:rPr altLang="en-US" lang="ar-SA"/>
              <a:t>.</a:t>
            </a:r>
          </a:p>
          <a:p>
            <a:pPr indent="0" lvl="0" marL="0">
              <a:buNone/>
            </a:pPr>
            <a:r>
              <a:rPr altLang="en-US" lang="en-US"/>
              <a:t> </a:t>
            </a:r>
            <a:r>
              <a:rPr altLang="en-US" lang="en-US">
                <a:sym typeface="Wingdings 2" pitchFamily="18" charset="2"/>
              </a:rPr>
              <a:t></a:t>
            </a:r>
            <a:r>
              <a:rPr altLang="en-US" lang="ar-SA"/>
              <a:t>تقدير أزمنة أداء الأنشطة </a:t>
            </a:r>
            <a:r>
              <a:rPr altLang="en-US" b="1" lang="en-US"/>
              <a:t>(Estimation of Activities Times)</a:t>
            </a:r>
            <a:r>
              <a:rPr altLang="en-US" lang="ar-SA"/>
              <a:t> : ويحتاج كل نشاط عدد ثلاثة أزمنة لتقدير الزمن المتوقع </a:t>
            </a:r>
            <a:r>
              <a:rPr altLang="en-US" b="1" lang="en-US"/>
              <a:t>(Expected Time)</a:t>
            </a:r>
            <a:r>
              <a:rPr altLang="en-US" lang="ar-SA"/>
              <a:t>  لإتمام النشاط </a:t>
            </a:r>
            <a:r>
              <a:rPr altLang="en-US" b="1" lang="ar-SA"/>
              <a:t>وهي :</a:t>
            </a:r>
          </a:p>
          <a:p>
            <a:pPr indent="0" lvl="0" marL="0">
              <a:buNone/>
            </a:pPr>
            <a:r>
              <a:rPr altLang="en-US" lang="en-US">
                <a:sym typeface="Wingdings 2" pitchFamily="18" charset="2"/>
              </a:rPr>
              <a:t></a:t>
            </a:r>
            <a:r>
              <a:rPr altLang="en-US" lang="en-US"/>
              <a:t> </a:t>
            </a:r>
            <a:r>
              <a:rPr altLang="en-US" lang="ar-SA"/>
              <a:t>الوقت المتفائل </a:t>
            </a:r>
            <a:r>
              <a:rPr altLang="en-US" b="1" lang="en-US"/>
              <a:t>(Optimistic Time)</a:t>
            </a:r>
            <a:r>
              <a:rPr altLang="en-US" lang="ar-SA"/>
              <a:t> : وهو أقل زمن لإتمام</a:t>
            </a:r>
            <a:r>
              <a:rPr altLang="en-US" b="1" lang="ar-SA"/>
              <a:t> </a:t>
            </a:r>
            <a:r>
              <a:rPr altLang="en-US" lang="ar-SA"/>
              <a:t>النشاط</a:t>
            </a:r>
            <a:r>
              <a:rPr altLang="en-US" b="1" lang="en-US"/>
              <a:t>. </a:t>
            </a:r>
          </a:p>
          <a:p>
            <a:pPr indent="0" lvl="0" marL="0">
              <a:buNone/>
            </a:pPr>
            <a:r>
              <a:rPr altLang="en-US" lang="en-US">
                <a:sym typeface="Wingdings 2" pitchFamily="18" charset="2"/>
              </a:rPr>
              <a:t> </a:t>
            </a:r>
            <a:r>
              <a:rPr altLang="en-US" lang="ar-SA"/>
              <a:t>الوقت </a:t>
            </a:r>
            <a:r>
              <a:rPr altLang="en-US" lang="ar-SA"/>
              <a:t>الأكثر احتمالا </a:t>
            </a:r>
            <a:r>
              <a:rPr altLang="en-US" b="1" lang="en-US"/>
              <a:t>(Most Likely Time)</a:t>
            </a:r>
            <a:r>
              <a:rPr altLang="en-US" lang="ar-SA"/>
              <a:t>: هو الزمن الأكثر</a:t>
            </a:r>
            <a:r>
              <a:rPr altLang="en-US" b="1" lang="ar-SA"/>
              <a:t> </a:t>
            </a:r>
            <a:r>
              <a:rPr altLang="en-US" lang="ar-SA"/>
              <a:t>تكرارا لإتمام النشاط</a:t>
            </a:r>
            <a:r>
              <a:rPr altLang="en-US" b="1" lang="en-US"/>
              <a:t>. </a:t>
            </a:r>
          </a:p>
          <a:p>
            <a:pPr algn="just" indent="0" lvl="0" marL="0">
              <a:buNone/>
            </a:pPr>
            <a:endParaRPr altLang="en-US" lang="en-US"/>
          </a:p>
          <a:p>
            <a:pPr indent="0" lvl="0" marL="0">
              <a:buNone/>
            </a:pPr>
            <a:endParaRPr altLang="en-US" lang="ar-SA"/>
          </a:p>
          <a:p>
            <a:pPr indent="0" lvl="0" marL="0">
              <a:buNone/>
            </a:pPr>
            <a:r>
              <a:rPr altLang="en-US" lang="ar-SA"/>
              <a:t> </a:t>
            </a:r>
          </a:p>
          <a:p>
            <a:pPr indent="0" lvl="0" marL="0">
              <a:buNone/>
            </a:pPr>
            <a:endParaRPr altLang="en-US" lang="ar-SA"/>
          </a:p>
        </p:txBody>
      </p:sp>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59" name=""/>
        <p:cNvGrpSpPr/>
        <p:nvPr/>
      </p:nvGrpSpPr>
      <p:grpSpPr>
        <a:xfrm rot="0">
          <a:off x="0" y="0"/>
          <a:ext cx="0" cy="0"/>
          <a:chOff x="0" y="0"/>
          <a:chExt cx="0" cy="0"/>
        </a:xfrm>
      </p:grpSpPr>
      <p:sp>
        <p:nvSpPr>
          <p:cNvPr id="1048614" name="Content Placeholder 1"/>
          <p:cNvSpPr/>
          <p:nvPr>
            <p:ph sz="full" idx="0"/>
          </p:nvPr>
        </p:nvSpPr>
        <p:spPr>
          <a:xfrm rot="0">
            <a:off x="0" y="228600"/>
            <a:ext cx="9144000" cy="6369050"/>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indent="0" lvl="0" marL="0">
              <a:buNone/>
            </a:pPr>
            <a:r>
              <a:rPr altLang="en-US" lang="en-US">
                <a:sym typeface="Wingdings 2" pitchFamily="18" charset="2"/>
              </a:rPr>
              <a:t></a:t>
            </a:r>
            <a:r>
              <a:rPr altLang="en-US" lang="ar-SA"/>
              <a:t>الوقت المتشائم </a:t>
            </a:r>
            <a:r>
              <a:rPr altLang="en-US" b="1" lang="en-US"/>
              <a:t>(Pessimistic Time)</a:t>
            </a:r>
            <a:r>
              <a:rPr altLang="en-US" lang="ar-SA"/>
              <a:t>: هو أطول زمن لإتمام</a:t>
            </a:r>
            <a:r>
              <a:rPr altLang="en-US" b="1" lang="ar-SA"/>
              <a:t> </a:t>
            </a:r>
            <a:r>
              <a:rPr altLang="en-US" lang="ar-SA"/>
              <a:t>النشاط</a:t>
            </a:r>
            <a:r>
              <a:rPr altLang="en-US" b="1" lang="en-US"/>
              <a:t>. </a:t>
            </a:r>
          </a:p>
          <a:p>
            <a:pPr indent="0" lvl="0" marL="0">
              <a:buNone/>
            </a:pPr>
            <a:r>
              <a:rPr altLang="en-US" lang="ar-SA"/>
              <a:t>بعد تقدير أزمنة كل نشاط ، يٌحسب متوسط زمن النشاط بناءا على معادلة أداء النشاط التالية</a:t>
            </a:r>
            <a:r>
              <a:rPr altLang="en-US" lang="en-US"/>
              <a:t> : </a:t>
            </a:r>
          </a:p>
          <a:p>
            <a:pPr indent="0" lvl="0" marL="0">
              <a:buNone/>
            </a:pPr>
            <a:endParaRPr altLang="en-US" lang="en-US"/>
          </a:p>
          <a:p>
            <a:pPr algn="just" indent="0" lvl="0" marL="0">
              <a:buNone/>
            </a:pPr>
            <a:r>
              <a:rPr altLang="en-US" lang="en-US">
                <a:sym typeface="Wingdings 2" pitchFamily="18" charset="2"/>
              </a:rPr>
              <a:t></a:t>
            </a:r>
            <a:r>
              <a:rPr altLang="en-US" lang="ar-SA"/>
              <a:t>تحديد </a:t>
            </a:r>
            <a:r>
              <a:rPr altLang="en-US" lang="ar-SA"/>
              <a:t>المسار الحرج </a:t>
            </a:r>
            <a:r>
              <a:rPr altLang="en-US" b="1" lang="en-US"/>
              <a:t>(Determine the Critical Path)</a:t>
            </a:r>
            <a:r>
              <a:rPr altLang="en-US" lang="ar-SA"/>
              <a:t> : ويتم عن طريق تحديد زمن إتمام كل تتابع (مسار) من الأنشطة الموجودة بشبكة الأنشطة ، وذلك بجمع أزمنة جميع الأنشطة في هذا التتابع (المسار) ، ومن ثم تحديد أطول مسار في شبكة الأنشطة (المشروع) ، حيث إن هذا المسار هو المسار الحرج ، بمعنى إنه في حالة تأخير تنفيذ أي نشاط من الأنشطة الموجودة في هذا المسار سوف يؤدي إلى تأخير تنفيذ المشروع ، أما الأنشطة الموجودة خارج هذا المسار يمكن أن يتم تأخير تنفيذها في حدود معينة بحيث لا يتم أي تأثير على الزمن الكلي لإتمام المشروع. </a:t>
            </a:r>
          </a:p>
          <a:p>
            <a:pPr indent="0" lvl="0" marL="0">
              <a:buNone/>
            </a:pPr>
            <a:endParaRPr altLang="en-US" lang="en-US"/>
          </a:p>
          <a:p>
            <a:pPr indent="0" lvl="0" marL="0">
              <a:buNone/>
            </a:pPr>
            <a:endParaRPr altLang="en-US" lang="ar-SA"/>
          </a:p>
        </p:txBody>
      </p:sp>
      <p:pic>
        <p:nvPicPr>
          <p:cNvPr id="2097156" name="Picture 2"/>
          <p:cNvPicPr>
            <a:picLocks/>
          </p:cNvPicPr>
          <p:nvPr/>
        </p:nvPicPr>
        <p:blipFill>
          <a:blip xmlns:r="http://schemas.openxmlformats.org/officeDocument/2006/relationships" r:embed="rId1"/>
          <a:srcRect l="0" t="0" r="0" b="0"/>
          <a:stretch>
            <a:fillRect/>
          </a:stretch>
        </p:blipFill>
        <p:spPr>
          <a:xfrm rot="0">
            <a:off x="1331912" y="1700212"/>
            <a:ext cx="6264275" cy="576262"/>
          </a:xfrm>
          <a:prstGeom prst="rect"/>
          <a:noFill/>
          <a:ln>
            <a:noFill/>
          </a:ln>
        </p:spPr>
      </p:pic>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45" name=""/>
        <p:cNvGrpSpPr/>
        <p:nvPr/>
      </p:nvGrpSpPr>
      <p:grpSpPr>
        <a:xfrm rot="0">
          <a:off x="0" y="0"/>
          <a:ext cx="0" cy="0"/>
          <a:chOff x="0" y="0"/>
          <a:chExt cx="0" cy="0"/>
        </a:xfrm>
      </p:grpSpPr>
      <p:sp>
        <p:nvSpPr>
          <p:cNvPr id="1048595" name="Rectangle 2"/>
          <p:cNvSpPr/>
          <p:nvPr/>
        </p:nvSpPr>
        <p:spPr>
          <a:xfrm rot="0">
            <a:off x="179387" y="1484312"/>
            <a:ext cx="8785225" cy="4968875"/>
          </a:xfrm>
          <a:prstGeom prst="rect"/>
          <a:noFill/>
          <a:ln>
            <a:noFill/>
          </a:ln>
        </p:spPr>
        <p:txBody>
          <a:bodyPr anchor="t"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just" eaLnBrk="1" hangingPunct="1" latinLnBrk="1" lvl="0" rtl="1">
              <a:spcBef>
                <a:spcPts val="700"/>
              </a:spcBef>
              <a:buClr>
                <a:schemeClr val="accent2"/>
              </a:buClr>
              <a:buSzPct val="60000"/>
              <a:buFontTx/>
              <a:buNone/>
            </a:pPr>
            <a:r>
              <a:rPr altLang="en-US" b="1" sz="2800" i="0" lang="ar-SA">
                <a:solidFill>
                  <a:srgbClr val="FF0000"/>
                </a:solidFill>
              </a:rPr>
              <a:t> أنشطة عملية جدولة المشروع </a:t>
            </a:r>
            <a:r>
              <a:rPr altLang="en-US" b="1" sz="2000" i="0" lang="en-US">
                <a:solidFill>
                  <a:srgbClr val="FF0000"/>
                </a:solidFill>
              </a:rPr>
              <a:t>Project  Scheduling Process Activities </a:t>
            </a:r>
          </a:p>
          <a:p>
            <a:pPr algn="just" eaLnBrk="1" hangingPunct="1" latinLnBrk="1" lvl="0" rtl="1">
              <a:spcBef>
                <a:spcPts val="700"/>
              </a:spcBef>
              <a:buClr>
                <a:schemeClr val="accent2"/>
              </a:buClr>
              <a:buSzPct val="60000"/>
              <a:buFontTx/>
              <a:buNone/>
            </a:pPr>
            <a:r>
              <a:rPr altLang="en-US" b="1" sz="2400" i="0" lang="ar-SA"/>
              <a:t>جدولة المشروع هو هدف رئيس لمديري مشاريع البرامج حيث يقوم مدير المشروع بتقدير الوقت والتمويل اللازم لأداء الأعمال المطلوبة وتنظيمها بشكل منطقي.</a:t>
            </a:r>
          </a:p>
          <a:p>
            <a:pPr algn="just" eaLnBrk="1" hangingPunct="1" latinLnBrk="1" lvl="0" rtl="1">
              <a:spcBef>
                <a:spcPts val="700"/>
              </a:spcBef>
              <a:buClr>
                <a:schemeClr val="accent2"/>
              </a:buClr>
              <a:buSzPct val="60000"/>
              <a:buFontTx/>
              <a:buNone/>
            </a:pPr>
            <a:r>
              <a:rPr altLang="en-US" b="1" sz="2400" i="0" lang="ar-SA"/>
              <a:t> وتُعد عملية تقييم الجدولة عملية معقدة نظراً لأن المشاريع المختلفة تستخدم طرق تصميم مختلفة ولغات تنفـيذ مختلفة .</a:t>
            </a:r>
          </a:p>
          <a:p>
            <a:pPr algn="just" eaLnBrk="1" hangingPunct="1" latinLnBrk="1" lvl="0" rtl="1">
              <a:spcBef>
                <a:spcPts val="700"/>
              </a:spcBef>
              <a:buClr>
                <a:schemeClr val="accent2"/>
              </a:buClr>
              <a:buSzPct val="60000"/>
              <a:buFontTx/>
              <a:buNone/>
            </a:pPr>
            <a:r>
              <a:rPr altLang="en-US" b="1" sz="2400" i="0" lang="ar-SA"/>
              <a:t>فإن جدولة البرامج لا تختلف عن جدولة أي نوع آخر من المشروعات مثل المطارات أو الجسور أو حتى السيارات ، حيث يجب تحديث الجداول بشكل مستمر حتى تصبح كافة المعلومات متاحة. وتتضمن عملية جدولة المشروع جميع الأعمال التي تؤدى خلال المشروع وتحديد الوقت اللازم لإكمال المشروع وبعض النشاطات التي يتم تنفيذها في المشروع بالتوازي ، ويجب أن تتضمن جداول المشروع هذه النشاطات المتوازنة وتقوم بتنظيم العمل ، لذا فإنه يجب استخدام القوى العاملة بشكل متوازي ، ويجب أن يتم تجنب وضع المشروع في مأزق مثل حدوث تأخير في التنفيذ أو ما شابه ذلك.</a:t>
            </a:r>
          </a:p>
          <a:p>
            <a:pPr algn="just" eaLnBrk="1" hangingPunct="1" latinLnBrk="1" lvl="0" rtl="1">
              <a:spcBef>
                <a:spcPts val="700"/>
              </a:spcBef>
              <a:buClr>
                <a:schemeClr val="accent2"/>
              </a:buClr>
              <a:buSzPct val="60000"/>
              <a:buFontTx/>
              <a:buNone/>
            </a:pPr>
            <a:r>
              <a:rPr altLang="en-US" b="1" sz="2400" i="0" lang="ar-SA"/>
              <a:t> </a:t>
            </a:r>
          </a:p>
          <a:p>
            <a:pPr eaLnBrk="1" hangingPunct="1" latinLnBrk="1" lvl="0" rtl="1"/>
            <a:endParaRPr altLang="en-US" sz="2400" i="0" lang="en-US"/>
          </a:p>
          <a:p>
            <a:pPr algn="just" eaLnBrk="1" hangingPunct="1" latinLnBrk="1" lvl="0" rtl="1">
              <a:spcBef>
                <a:spcPts val="700"/>
              </a:spcBef>
              <a:buClr>
                <a:schemeClr val="accent2"/>
              </a:buClr>
              <a:buSzPct val="60000"/>
              <a:buFontTx/>
              <a:buNone/>
            </a:pPr>
            <a:endParaRPr altLang="en-US" b="1" sz="2400" i="0" lang="ar-SA"/>
          </a:p>
          <a:p>
            <a:pPr algn="just" eaLnBrk="1" hangingPunct="1" latinLnBrk="1" lvl="0" rtl="1">
              <a:spcBef>
                <a:spcPts val="700"/>
              </a:spcBef>
              <a:buClr>
                <a:schemeClr val="accent2"/>
              </a:buClr>
              <a:buSzPct val="60000"/>
              <a:buFontTx/>
              <a:buNone/>
            </a:pPr>
            <a:endParaRPr altLang="en-US" b="1" sz="2400" i="0" lang="en-US"/>
          </a:p>
          <a:p>
            <a:pPr algn="just" eaLnBrk="1" hangingPunct="1" latinLnBrk="1" lvl="0" rtl="1">
              <a:spcBef>
                <a:spcPts val="700"/>
              </a:spcBef>
              <a:buClr>
                <a:schemeClr val="accent2"/>
              </a:buClr>
              <a:buSzPct val="60000"/>
              <a:buFontTx/>
              <a:buNone/>
            </a:pPr>
            <a:endParaRPr altLang="en-US" b="1" sz="2400" i="0" lang="ar-SA"/>
          </a:p>
        </p:txBody>
      </p:sp>
      <p:sp>
        <p:nvSpPr>
          <p:cNvPr id="1048596" name="Rectangle 5"/>
          <p:cNvSpPr/>
          <p:nvPr/>
        </p:nvSpPr>
        <p:spPr>
          <a:xfrm rot="0">
            <a:off x="4356100" y="44450"/>
            <a:ext cx="4716462" cy="360362"/>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l" eaLnBrk="1" hangingPunct="1" latinLnBrk="1" lvl="0" rtl="1"/>
            <a:r>
              <a:rPr altLang="en-US" b="1" sz="1600" i="0" lang="ar-KW">
                <a:solidFill>
                  <a:schemeClr val="lt1"/>
                </a:solidFill>
                <a:latin typeface="Arial Black" pitchFamily="34" charset="0"/>
              </a:rPr>
              <a:t>الوحدة الثالثة – الفصل التاسع – صياغة البرامج- لغات البرمجة</a:t>
            </a:r>
          </a:p>
        </p:txBody>
      </p:sp>
      <p:sp>
        <p:nvSpPr>
          <p:cNvPr id="1048597" name="Rectangle 6"/>
          <p:cNvSpPr/>
          <p:nvPr/>
        </p:nvSpPr>
        <p:spPr>
          <a:xfrm rot="0">
            <a:off x="3717925" y="122554"/>
            <a:ext cx="5254625" cy="1043941"/>
          </a:xfrm>
          <a:prstGeom prst="rect"/>
          <a:noFill/>
          <a:ln>
            <a:noFill/>
          </a:ln>
        </p:spPr>
        <p:txBody>
          <a:bodyPr anchor="ctr" bIns="45720" lIns="91440" rIns="91440" tIns="45720" vert="horz" wrap="none">
            <a:spAutoFit/>
          </a:bodyPr>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eaLnBrk="1" hangingPunct="1" latinLnBrk="1" lvl="0" rtl="1"/>
            <a:r>
              <a:rPr altLang="en-US" b="1" sz="3600" i="0" lang="ar-SA">
                <a:solidFill>
                  <a:srgbClr val="FF0000"/>
                </a:solidFill>
              </a:rPr>
              <a:t>جدولة المشروع </a:t>
            </a:r>
            <a:r>
              <a:rPr altLang="en-US" b="1" sz="3600" i="0" lang="ar-EG">
                <a:solidFill>
                  <a:srgbClr val="FF0000"/>
                </a:solidFill>
              </a:rPr>
              <a:t>البرمجي </a:t>
            </a:r>
          </a:p>
          <a:p>
            <a:pPr eaLnBrk="1" hangingPunct="1" latinLnBrk="1" lvl="0" rtl="1"/>
            <a:r>
              <a:rPr altLang="en-US" b="1" sz="2800" i="0" lang="en-US">
                <a:solidFill>
                  <a:srgbClr val="FF0000"/>
                </a:solidFill>
              </a:rPr>
              <a:t>Software Project Scheduling  </a:t>
            </a: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47" name=""/>
        <p:cNvGrpSpPr/>
        <p:nvPr/>
      </p:nvGrpSpPr>
      <p:grpSpPr>
        <a:xfrm rot="0">
          <a:off x="0" y="0"/>
          <a:ext cx="0" cy="0"/>
          <a:chOff x="0" y="0"/>
          <a:chExt cx="0" cy="0"/>
        </a:xfrm>
      </p:grpSpPr>
      <p:sp>
        <p:nvSpPr>
          <p:cNvPr id="1048599" name="Content Placeholder 1"/>
          <p:cNvSpPr/>
          <p:nvPr>
            <p:ph sz="full" idx="0"/>
          </p:nvPr>
        </p:nvSpPr>
        <p:spPr>
          <a:xfrm rot="0">
            <a:off x="250825" y="1412875"/>
            <a:ext cx="8713788" cy="4392612"/>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algn="just" indent="0" lvl="0" marL="0">
              <a:buNone/>
            </a:pPr>
            <a:r>
              <a:rPr altLang="en-US" lang="ar-SA"/>
              <a:t> </a:t>
            </a:r>
            <a:r>
              <a:rPr altLang="en-US" lang="ar-SA"/>
              <a:t> ويجب أن تستمر نشاطات المشروع على الأقل أسبوع ويجب أن يتم قضاء وقت أطول في تقدير وتنقيح العمل</a:t>
            </a:r>
            <a:r>
              <a:rPr altLang="en-US" lang="ar-SA"/>
              <a:t>.</a:t>
            </a:r>
          </a:p>
          <a:p>
            <a:pPr algn="just" indent="0" lvl="0" marL="0">
              <a:buNone/>
            </a:pPr>
            <a:r>
              <a:rPr altLang="en-US" lang="ar-SA"/>
              <a:t> </a:t>
            </a:r>
            <a:r>
              <a:rPr altLang="en-US" lang="ar-SA"/>
              <a:t>ومن المفيد تحديد الفترة الزمنية القصوى التي يتم قضاءها في أداء نشاط معين بحيث لا تزيد عن 8-10 أسابيع. وإذا استغرق أداء نشاط ما أكثر من ذلك يجب أن يتم تقييم هذا النشاط ويجب أن يتم تضمين التوقعات التي تتعلق بالمشاكل المتوقعة ، كما يجب إضافة خطة طوارئ لمواجهة المشاكل غير المتوقعة ، ويعتمد عامل الطوارئ </a:t>
            </a:r>
            <a:r>
              <a:rPr altLang="en-US" lang="ar-SA"/>
              <a:t>على نوع المشروع ومعايير العملية ذاتها (مثل موعد التسليم ومواصفات المشروع ... الخ) وجودة وخبرة مهندسي البرامج الذين يعملون في المشروع.</a:t>
            </a:r>
          </a:p>
          <a:p>
            <a:pPr algn="just" indent="0" lvl="0" marL="0">
              <a:buNone/>
            </a:pPr>
            <a:endParaRPr altLang="en-US" lang="ar-SA"/>
          </a:p>
          <a:p>
            <a:pPr algn="just" indent="0" lvl="0" marL="0">
              <a:buNone/>
            </a:pPr>
            <a:endParaRPr altLang="en-US" lang="ar-SA"/>
          </a:p>
          <a:p>
            <a:pPr algn="just" indent="0" lvl="0" marL="0">
              <a:buNone/>
            </a:pPr>
            <a:r>
              <a:rPr altLang="en-US" lang="ar-SA"/>
              <a:t> </a:t>
            </a:r>
          </a:p>
          <a:p>
            <a:pPr indent="0" lvl="0" marL="0">
              <a:buNone/>
            </a:pPr>
            <a:endParaRPr altLang="en-US" lang="ar-SA"/>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48" name=""/>
        <p:cNvGrpSpPr/>
        <p:nvPr/>
      </p:nvGrpSpPr>
      <p:grpSpPr>
        <a:xfrm rot="0">
          <a:off x="0" y="0"/>
          <a:ext cx="0" cy="0"/>
          <a:chOff x="0" y="0"/>
          <a:chExt cx="0" cy="0"/>
        </a:xfrm>
      </p:grpSpPr>
      <p:sp>
        <p:nvSpPr>
          <p:cNvPr id="1048600" name="Content Placeholder 1"/>
          <p:cNvSpPr/>
          <p:nvPr>
            <p:ph sz="full" idx="0"/>
          </p:nvPr>
        </p:nvSpPr>
        <p:spPr>
          <a:xfrm rot="0">
            <a:off x="609600" y="228600"/>
            <a:ext cx="8156575" cy="5897562"/>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algn="just" indent="0" lvl="0" marL="0">
              <a:buNone/>
            </a:pPr>
            <a:r>
              <a:rPr altLang="en-US" b="1" sz="2800" lang="ar-SA">
                <a:solidFill>
                  <a:srgbClr val="FF0000"/>
                </a:solidFill>
              </a:rPr>
              <a:t> </a:t>
            </a:r>
            <a:r>
              <a:rPr altLang="en-US" sz="2800" lang="ar-SA"/>
              <a:t>والشكل </a:t>
            </a:r>
            <a:r>
              <a:rPr altLang="en-US" sz="2800" lang="ar-SA"/>
              <a:t>ادناهـ </a:t>
            </a:r>
            <a:r>
              <a:rPr altLang="en-US" sz="2800" lang="ar-SA"/>
              <a:t>يمثل عملية جدولة المشروع ، حيث يتم تعريف الأنشطة </a:t>
            </a:r>
            <a:r>
              <a:rPr altLang="en-US" b="1" sz="2800" lang="en-US"/>
              <a:t>(Identify Activities)</a:t>
            </a:r>
            <a:r>
              <a:rPr altLang="en-US" sz="2800" lang="ar-SA"/>
              <a:t> من خلال المتطلبات ، ومن ثم تعريف اعتمادية هذه الأنشطة على بعضها البعض </a:t>
            </a:r>
            <a:r>
              <a:rPr altLang="en-US" b="1" sz="2800" lang="en-US"/>
              <a:t>(Identify Activities Dependencies)</a:t>
            </a:r>
            <a:r>
              <a:rPr altLang="en-US" sz="2800" lang="ar-SA"/>
              <a:t> ، وتقدير موارد الأنشطة الخاصة بكل نشاط </a:t>
            </a:r>
            <a:r>
              <a:rPr altLang="en-US" b="1" sz="2800" lang="en-US"/>
              <a:t>(Estimate Resources for Activities) </a:t>
            </a:r>
            <a:r>
              <a:rPr altLang="en-US" sz="2800" lang="ar-SA"/>
              <a:t>، وتخصيص الأشخاص المطلوبة لتنفيذ الأنشطة </a:t>
            </a:r>
            <a:r>
              <a:rPr altLang="en-US" b="1" sz="2800" lang="en-US"/>
              <a:t>(Allocate People for Activities) </a:t>
            </a:r>
            <a:r>
              <a:rPr altLang="en-US" sz="2800" lang="ar-SA"/>
              <a:t>، ومن ثم إنشاء مخططات المشروع للحصول على المخططات البيانية للأنشطة </a:t>
            </a:r>
            <a:r>
              <a:rPr altLang="en-US" b="1" sz="2800" lang="en-US"/>
              <a:t>(Activity and Bar Charts)</a:t>
            </a:r>
            <a:r>
              <a:rPr altLang="en-US" sz="2800" lang="ar-SA"/>
              <a:t>.</a:t>
            </a:r>
          </a:p>
          <a:p>
            <a:pPr indent="0" lvl="0" marL="0">
              <a:buNone/>
            </a:pPr>
            <a:endParaRPr altLang="en-US" lang="ar-SA"/>
          </a:p>
        </p:txBody>
      </p:sp>
      <p:sp>
        <p:nvSpPr>
          <p:cNvPr id="1048601" name="Footer Placeholder 2"/>
          <p:cNvSpPr txBox="1"/>
          <p:nvPr/>
        </p:nvSpPr>
        <p:spPr>
          <a:xfrm rot="0">
            <a:off x="609600" y="6248400"/>
            <a:ext cx="5421312" cy="365125"/>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pic>
        <p:nvPicPr>
          <p:cNvPr id="2097152" name="Picture 4"/>
          <p:cNvPicPr>
            <a:picLocks/>
          </p:cNvPicPr>
          <p:nvPr/>
        </p:nvPicPr>
        <p:blipFill>
          <a:blip xmlns:r="http://schemas.openxmlformats.org/officeDocument/2006/relationships" r:embed="rId1"/>
          <a:srcRect l="0" t="0" r="0" b="0"/>
          <a:stretch>
            <a:fillRect/>
          </a:stretch>
        </p:blipFill>
        <p:spPr>
          <a:xfrm rot="0">
            <a:off x="611187" y="3716337"/>
            <a:ext cx="8137525" cy="3141662"/>
          </a:xfrm>
          <a:prstGeom prst="rect"/>
          <a:noFill/>
          <a:ln>
            <a:noFill/>
          </a:ln>
        </p:spPr>
      </p:pic>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49" name=""/>
        <p:cNvGrpSpPr/>
        <p:nvPr/>
      </p:nvGrpSpPr>
      <p:grpSpPr>
        <a:xfrm rot="0">
          <a:off x="0" y="0"/>
          <a:ext cx="0" cy="0"/>
          <a:chOff x="0" y="0"/>
          <a:chExt cx="0" cy="0"/>
        </a:xfrm>
      </p:grpSpPr>
      <p:sp>
        <p:nvSpPr>
          <p:cNvPr id="1048602" name="Content Placeholder 1"/>
          <p:cNvSpPr/>
          <p:nvPr>
            <p:ph sz="full" idx="0"/>
          </p:nvPr>
        </p:nvSpPr>
        <p:spPr>
          <a:xfrm rot="0">
            <a:off x="107950" y="438150"/>
            <a:ext cx="8964612" cy="5511800"/>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indent="0" lvl="0" marL="0">
              <a:buNone/>
            </a:pPr>
            <a:r>
              <a:rPr altLang="en-US" b="1" sz="3200" lang="ar-SA" u="sng"/>
              <a:t>ويمكن إجمال أهم مشاكل الجدولة الزمنية للمشاريع كالتالي </a:t>
            </a:r>
            <a:r>
              <a:rPr altLang="en-US" b="1" sz="3200" lang="ar-SA" u="sng"/>
              <a:t>:</a:t>
            </a:r>
          </a:p>
          <a:p>
            <a:pPr indent="0" lvl="0" marL="0">
              <a:buNone/>
            </a:pPr>
            <a:endParaRPr altLang="en-US" b="1" sz="3200" lang="en-US" u="sng"/>
          </a:p>
          <a:p>
            <a:pPr lvl="1"/>
            <a:r>
              <a:rPr altLang="en-US" sz="2800" lang="ar-SA"/>
              <a:t>تقييم مدى صعوبة المشاكل ، وبالتالي فان تكلفة تطوير الحل تكون صعبة.</a:t>
            </a:r>
          </a:p>
          <a:p>
            <a:pPr lvl="1"/>
            <a:r>
              <a:rPr altLang="en-US" sz="2800" lang="ar-SA"/>
              <a:t>الإنتاجية لا تتناسب مع عدد الأفراد الذين يعملون على تنفيذ مهمة.</a:t>
            </a:r>
          </a:p>
          <a:p>
            <a:pPr lvl="1"/>
            <a:r>
              <a:rPr altLang="en-US" sz="2800" lang="ar-SA"/>
              <a:t>إن تعيين أفراد إضافيين على مشروع متأخر عن موعده ، يزيد في تأخيره نظرا لمشكلة الاتصالات بينهم.</a:t>
            </a:r>
          </a:p>
          <a:p>
            <a:pPr lvl="1"/>
            <a:r>
              <a:rPr altLang="en-US" sz="2800" lang="ar-SA"/>
              <a:t>دائما يوضع في الحسبان حدوث الأسوأ : يجب أن تشتمل خطة المشروع على الأمور الطارئة التي قد تحدث فيه.</a:t>
            </a:r>
          </a:p>
          <a:p>
            <a:pPr algn="just" indent="0" lvl="0" marL="0">
              <a:buNone/>
            </a:pPr>
            <a:endParaRPr altLang="en-US" sz="2400" lang="en-US"/>
          </a:p>
          <a:p>
            <a:pPr indent="0" lvl="0" marL="0">
              <a:buNone/>
            </a:pPr>
            <a:endParaRPr altLang="en-US" sz="3200" lang="ar-SA">
              <a:solidFill>
                <a:srgbClr val="FF0000"/>
              </a:solidFill>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50" name=""/>
        <p:cNvGrpSpPr/>
        <p:nvPr/>
      </p:nvGrpSpPr>
      <p:grpSpPr>
        <a:xfrm rot="0">
          <a:off x="0" y="0"/>
          <a:ext cx="0" cy="0"/>
          <a:chOff x="0" y="0"/>
          <a:chExt cx="0" cy="0"/>
        </a:xfrm>
      </p:grpSpPr>
      <p:sp>
        <p:nvSpPr>
          <p:cNvPr id="1048603" name="Content Placeholder 1"/>
          <p:cNvSpPr/>
          <p:nvPr>
            <p:ph sz="full" idx="0"/>
          </p:nvPr>
        </p:nvSpPr>
        <p:spPr>
          <a:xfrm rot="0">
            <a:off x="107950" y="476250"/>
            <a:ext cx="8856662" cy="6296025"/>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indent="0" lvl="0" marL="0">
              <a:buNone/>
            </a:pPr>
            <a:r>
              <a:rPr altLang="en-US" b="1" lang="ar-EG">
                <a:solidFill>
                  <a:srgbClr val="FF0000"/>
                </a:solidFill>
              </a:rPr>
              <a:t>مخططات </a:t>
            </a:r>
            <a:r>
              <a:rPr altLang="en-US" b="1" lang="ar-EG">
                <a:solidFill>
                  <a:srgbClr val="FF0000"/>
                </a:solidFill>
              </a:rPr>
              <a:t>الجدولة الزمنية </a:t>
            </a:r>
            <a:r>
              <a:rPr altLang="en-US" b="1" lang="ar-EG">
                <a:solidFill>
                  <a:srgbClr val="FF0000"/>
                </a:solidFill>
              </a:rPr>
              <a:t>للمشروع</a:t>
            </a:r>
            <a:r>
              <a:rPr altLang="en-US" b="1" lang="ar-SA">
                <a:solidFill>
                  <a:srgbClr val="FF0000"/>
                </a:solidFill>
              </a:rPr>
              <a:t>  </a:t>
            </a:r>
            <a:r>
              <a:rPr altLang="en-US" b="1" lang="en-US">
                <a:solidFill>
                  <a:srgbClr val="FF0000"/>
                </a:solidFill>
              </a:rPr>
              <a:t>Project  </a:t>
            </a:r>
            <a:r>
              <a:rPr altLang="en-US" b="1" lang="en-US">
                <a:solidFill>
                  <a:srgbClr val="FF0000"/>
                </a:solidFill>
              </a:rPr>
              <a:t>Scheduling </a:t>
            </a:r>
            <a:r>
              <a:rPr altLang="en-US" b="1" lang="en-US">
                <a:solidFill>
                  <a:srgbClr val="FF0000"/>
                </a:solidFill>
              </a:rPr>
              <a:t>Charts</a:t>
            </a:r>
          </a:p>
          <a:p>
            <a:pPr indent="0" lvl="0" marL="0">
              <a:buNone/>
            </a:pPr>
            <a:endParaRPr altLang="en-US" lang="ar-SA"/>
          </a:p>
          <a:p>
            <a:pPr indent="0" lvl="0" marL="0">
              <a:buNone/>
            </a:pPr>
            <a:r>
              <a:rPr altLang="en-US" lang="ar-SA"/>
              <a:t>تشمل </a:t>
            </a:r>
            <a:r>
              <a:rPr altLang="en-US" lang="ar-SA"/>
              <a:t>عملية الجدولة الزمنية للمشروع مجموعة من المخططات وشبكات الأنشطة لتوضيح العلاقات والفترات الزمنية والمسارات الحرجة </a:t>
            </a:r>
            <a:r>
              <a:rPr altLang="en-US" b="1" lang="en-US"/>
              <a:t>(Critical Paths)</a:t>
            </a:r>
            <a:r>
              <a:rPr altLang="en-US" lang="ar-SA"/>
              <a:t> للأنشطة المختلفة ، وكذلك توضيح مدى التقدم في سير العمل وواجبات ومهام فريق العمل. </a:t>
            </a:r>
          </a:p>
          <a:p>
            <a:pPr algn="just" indent="0" lvl="0" marL="0">
              <a:buNone/>
            </a:pPr>
            <a:r>
              <a:rPr altLang="en-US" lang="ar-SA"/>
              <a:t>ومن أهم تلك المخططات : مخطط جانت </a:t>
            </a:r>
            <a:r>
              <a:rPr altLang="en-US" lang="en-US"/>
              <a:t>"Gantt Chart"</a:t>
            </a:r>
            <a:r>
              <a:rPr altLang="en-US" lang="ar-SA"/>
              <a:t> ويسمى أيضاً بـ "مخطط القضبان أو الأعمدة </a:t>
            </a:r>
            <a:r>
              <a:rPr altLang="en-US" lang="en-US"/>
              <a:t>(Bar Chart)</a:t>
            </a:r>
            <a:r>
              <a:rPr altLang="en-US" lang="ar-SA"/>
              <a:t>" ، ومخطط بيرت </a:t>
            </a:r>
            <a:r>
              <a:rPr altLang="en-US" lang="en-US"/>
              <a:t>"Pert Chart"</a:t>
            </a:r>
            <a:r>
              <a:rPr altLang="en-US" lang="ar-SA"/>
              <a:t> ويسمى أيضاً بـ "شبكة الأنشطة </a:t>
            </a:r>
            <a:r>
              <a:rPr altLang="en-US" lang="en-US"/>
              <a:t>(Activates </a:t>
            </a:r>
            <a:r>
              <a:rPr altLang="en-US" lang="en-US"/>
              <a:t>Network</a:t>
            </a:r>
            <a:r>
              <a:rPr altLang="en-US" lang="en-US"/>
              <a:t>)</a:t>
            </a:r>
            <a:r>
              <a:rPr altLang="en-US" lang="ar-SA"/>
              <a:t>". </a:t>
            </a:r>
          </a:p>
          <a:p>
            <a:pPr algn="just" indent="0" lvl="0" marL="0">
              <a:buNone/>
            </a:pPr>
            <a:r>
              <a:rPr altLang="en-US" lang="ar-SA"/>
              <a:t>وقبل أن نبدأ في شرح هذه المخططات ، </a:t>
            </a:r>
            <a:r>
              <a:rPr altLang="en-US" lang="ar-SA"/>
              <a:t>يجب أن </a:t>
            </a:r>
            <a:r>
              <a:rPr altLang="en-US" lang="ar-SA"/>
              <a:t>نلقي نظرة على أهم المصطلحات التي سوف نستخدمها خلال هذا الجزء ، وهي موضحة بالجدول </a:t>
            </a:r>
            <a:r>
              <a:rPr altLang="en-US" lang="ar-SA"/>
              <a:t>التالي</a:t>
            </a:r>
            <a:r>
              <a:rPr altLang="en-US" lang="ar-SA"/>
              <a:t>.</a:t>
            </a:r>
          </a:p>
          <a:p>
            <a:pPr algn="just" indent="0" lvl="0" marL="0">
              <a:buNone/>
            </a:pPr>
            <a:endParaRPr altLang="en-US" lang="ar-SA"/>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51" name=""/>
        <p:cNvGrpSpPr/>
        <p:nvPr/>
      </p:nvGrpSpPr>
      <p:grpSpPr>
        <a:xfrm rot="0">
          <a:off x="0" y="0"/>
          <a:ext cx="0" cy="0"/>
          <a:chOff x="0" y="0"/>
          <a:chExt cx="0" cy="0"/>
        </a:xfrm>
      </p:grpSpPr>
      <p:sp>
        <p:nvSpPr>
          <p:cNvPr id="1048604" name="Content Placeholder 1"/>
          <p:cNvSpPr/>
          <p:nvPr>
            <p:ph sz="full" idx="0"/>
          </p:nvPr>
        </p:nvSpPr>
        <p:spPr>
          <a:xfrm rot="0">
            <a:off x="250825" y="476250"/>
            <a:ext cx="8515350" cy="6257925"/>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indent="0" lvl="0" marL="0">
              <a:buNone/>
            </a:pPr>
            <a:r>
              <a:rPr altLang="en-US" b="1" lang="ar-SA">
                <a:solidFill>
                  <a:srgbClr val="FF0000"/>
                </a:solidFill>
              </a:rPr>
              <a:t> </a:t>
            </a:r>
          </a:p>
          <a:p>
            <a:pPr algn="just" indent="0" lvl="0" marL="0">
              <a:buNone/>
            </a:pPr>
            <a:endParaRPr altLang="en-US" b="1" sz="2800" lang="ar-SA">
              <a:solidFill>
                <a:srgbClr val="FF0000"/>
              </a:solidFill>
            </a:endParaRPr>
          </a:p>
          <a:p>
            <a:pPr indent="0" lvl="0" marL="0">
              <a:buNone/>
            </a:pPr>
            <a:endParaRPr altLang="en-US" lang="ar-SA">
              <a:solidFill>
                <a:srgbClr val="FF0000"/>
              </a:solidFill>
            </a:endParaRPr>
          </a:p>
        </p:txBody>
      </p:sp>
      <p:pic>
        <p:nvPicPr>
          <p:cNvPr id="2097153" name="Picture 3"/>
          <p:cNvPicPr>
            <a:picLocks/>
          </p:cNvPicPr>
          <p:nvPr/>
        </p:nvPicPr>
        <p:blipFill>
          <a:blip xmlns:r="http://schemas.openxmlformats.org/officeDocument/2006/relationships" r:embed="rId1"/>
          <a:srcRect l="3392" t="0" r="11874" b="3554"/>
          <a:stretch>
            <a:fillRect/>
          </a:stretch>
        </p:blipFill>
        <p:spPr>
          <a:xfrm rot="0">
            <a:off x="0" y="44450"/>
            <a:ext cx="9144000" cy="6813550"/>
          </a:xfrm>
          <a:prstGeom prst="rect"/>
          <a:noFill/>
          <a:ln>
            <a:noFill/>
          </a:ln>
        </p:spPr>
      </p:pic>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52" name=""/>
        <p:cNvGrpSpPr/>
        <p:nvPr/>
      </p:nvGrpSpPr>
      <p:grpSpPr>
        <a:xfrm rot="0">
          <a:off x="0" y="0"/>
          <a:ext cx="0" cy="0"/>
          <a:chOff x="0" y="0"/>
          <a:chExt cx="0" cy="0"/>
        </a:xfrm>
      </p:grpSpPr>
      <p:sp>
        <p:nvSpPr>
          <p:cNvPr id="1048605" name="Content Placeholder 1"/>
          <p:cNvSpPr/>
          <p:nvPr>
            <p:ph sz="full" idx="0"/>
          </p:nvPr>
        </p:nvSpPr>
        <p:spPr>
          <a:xfrm rot="0">
            <a:off x="0" y="228600"/>
            <a:ext cx="9144000" cy="6629400"/>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indent="0" lvl="0" marL="0">
              <a:buNone/>
            </a:pPr>
            <a:r>
              <a:rPr altLang="en-US" b="1" lang="ar-EG">
                <a:solidFill>
                  <a:srgbClr val="FF0000"/>
                </a:solidFill>
              </a:rPr>
              <a:t>مخطط  </a:t>
            </a:r>
            <a:r>
              <a:rPr altLang="en-US" b="1" lang="ar-EG">
                <a:solidFill>
                  <a:srgbClr val="FF0000"/>
                </a:solidFill>
              </a:rPr>
              <a:t>جانت </a:t>
            </a:r>
            <a:r>
              <a:rPr altLang="en-US" b="1" lang="en-US">
                <a:solidFill>
                  <a:srgbClr val="FF0000"/>
                </a:solidFill>
              </a:rPr>
              <a:t>"Gantt </a:t>
            </a:r>
            <a:r>
              <a:rPr altLang="en-US" b="1" lang="en-US">
                <a:solidFill>
                  <a:srgbClr val="FF0000"/>
                </a:solidFill>
              </a:rPr>
              <a:t>Chart“</a:t>
            </a:r>
          </a:p>
          <a:p>
            <a:pPr algn="just" indent="0" lvl="0" marL="0">
              <a:buNone/>
            </a:pPr>
            <a:r>
              <a:rPr altLang="en-US" sz="2800" lang="ar-SA"/>
              <a:t>يعدّ مخطط </a:t>
            </a:r>
            <a:r>
              <a:rPr altLang="en-US" b="1" sz="2800" lang="en-US"/>
              <a:t>"Gantt"</a:t>
            </a:r>
            <a:r>
              <a:rPr altLang="en-US" sz="2800" lang="ar-SA"/>
              <a:t> أحد أدوات تخطيط المشاريع ، حيث يقوم بإظهار المهام بشكل بياني ، كالتقويم مثلاً. هذا ، ويُعد أيضاً نمطاً من أنماط خطوط الزمن ، أو الجداول الزمنية التي تأخذ بعين الاعتبار جميع المهام (الأنشطة) المراد إنجازها في المشروع. وقد سميت هذه المخططات كناية للعالم </a:t>
            </a:r>
            <a:r>
              <a:rPr altLang="en-US" b="1" sz="2800" lang="en-US"/>
              <a:t>"Henry Gantt"</a:t>
            </a:r>
            <a:r>
              <a:rPr altLang="en-US" sz="2800" lang="ar-SA"/>
              <a:t> الذي طورها في أواخر القرن التاسع </a:t>
            </a:r>
            <a:r>
              <a:rPr altLang="en-US" sz="2800" lang="ar-SA"/>
              <a:t>عشر.</a:t>
            </a:r>
            <a:r>
              <a:rPr altLang="en-US" b="1" sz="2800" lang="en-US">
                <a:solidFill>
                  <a:srgbClr val="FF0000"/>
                </a:solidFill>
              </a:rPr>
              <a:t> </a:t>
            </a:r>
          </a:p>
          <a:p>
            <a:pPr algn="just" indent="0" lvl="0" marL="0">
              <a:buNone/>
            </a:pPr>
            <a:r>
              <a:rPr altLang="en-US" sz="2800" lang="ar-SA"/>
              <a:t>وتبين هذه المخططات متى تبدأ المهام ، ومتى تنتهي ، كما وتظهر فعاليات المشروع بشكل أشرطة تتناسب أطوالها مع مدة الفعالية ، وترتبط بالإطار الزمني مباشرة. وتحتل كل مهمة في مخطط </a:t>
            </a:r>
            <a:r>
              <a:rPr altLang="en-US" b="1" sz="2800" lang="en-US"/>
              <a:t>"Gantt"</a:t>
            </a:r>
            <a:r>
              <a:rPr altLang="en-US" sz="2800" lang="ar-SA"/>
              <a:t> سطراً واحداً ، وتظهر التواريخ في الأعلى كأيام ، وأسابيع ، أو اشهر ، وذلك حسب المدة الكلية للمشروع. ويتم تمثيل الوقت المتوقع لكل مهمة بشريط أفقي تعلم نهايته اليسرى البداية المتوقعة للمهمة ، في حين تعلم نهايته اليمنى تاريخ إتمام المهمة المتوقع ، كما هو موضح بالشكل </a:t>
            </a:r>
            <a:r>
              <a:rPr altLang="en-US" sz="2800" lang="ar-SA"/>
              <a:t> التالي»</a:t>
            </a:r>
          </a:p>
          <a:p>
            <a:pPr algn="just" indent="0" lvl="0" marL="0">
              <a:buNone/>
            </a:pPr>
            <a:endParaRPr altLang="en-US" sz="2800" lang="ar-SA">
              <a:solidFill>
                <a:srgbClr val="FF0000"/>
              </a:solidFill>
            </a:endParaRP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53" name=""/>
        <p:cNvGrpSpPr/>
        <p:nvPr/>
      </p:nvGrpSpPr>
      <p:grpSpPr>
        <a:xfrm rot="0">
          <a:off x="0" y="0"/>
          <a:ext cx="0" cy="0"/>
          <a:chOff x="0" y="0"/>
          <a:chExt cx="0" cy="0"/>
        </a:xfrm>
      </p:grpSpPr>
      <p:sp>
        <p:nvSpPr>
          <p:cNvPr id="1048606" name="Footer Placeholder 2"/>
          <p:cNvSpPr txBox="1"/>
          <p:nvPr/>
        </p:nvSpPr>
        <p:spPr>
          <a:xfrm rot="0">
            <a:off x="609600" y="6248400"/>
            <a:ext cx="5421312" cy="365125"/>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pic>
        <p:nvPicPr>
          <p:cNvPr id="2097154" name="Picture 2"/>
          <p:cNvPicPr>
            <a:picLocks/>
          </p:cNvPicPr>
          <p:nvPr>
            <p:ph sz="full" idx="0"/>
          </p:nvPr>
        </p:nvPicPr>
        <p:blipFill>
          <a:blip xmlns:r="http://schemas.openxmlformats.org/officeDocument/2006/relationships" r:embed="rId1"/>
          <a:srcRect l="0" t="0" r="0" b="0"/>
          <a:stretch>
            <a:fillRect/>
          </a:stretch>
        </p:blipFill>
        <p:spPr>
          <a:xfrm rot="0">
            <a:off x="250825" y="1700212"/>
            <a:ext cx="8785225" cy="4392612"/>
          </a:xfrm>
          <a:prstGeom prst="rect"/>
          <a:noFill/>
          <a:ln>
            <a:noFill/>
          </a:ln>
        </p:spPr>
      </p:pic>
    </p:spTree>
  </p:cSld>
  <p:clrMapOvr>
    <a:masterClrMapping/>
  </p:clrMapOvr>
  <p:timing/>
</p:sld>
</file>

<file path=ppt/theme/theme1.xml><?xml version="1.0" encoding="utf-8"?>
<a:theme xmlns:a="http://schemas.openxmlformats.org/drawingml/2006/main" name="Office 主题">
  <a:themeElements>
    <a:clrScheme name="Default Color Scheme">
      <a:dk1>
        <a:srgbClr val="FFFFFF"/>
      </a:dk1>
      <a:lt1>
        <a:srgbClr val="000000"/>
      </a:lt1>
      <a:dk2>
        <a:srgbClr val="775F55"/>
      </a:dk2>
      <a:lt2>
        <a:srgbClr val="EBDDC3"/>
      </a:lt2>
      <a:accent1>
        <a:srgbClr val="94B6D2"/>
      </a:accent1>
      <a:accent2>
        <a:srgbClr val="DD8047"/>
      </a:accent2>
      <a:accent3>
        <a:srgbClr val="AAAAAA"/>
      </a:accent3>
      <a:accent4>
        <a:srgbClr val="DCDCDC"/>
      </a:accent4>
      <a:accent5>
        <a:srgbClr val="C8D7E5"/>
      </a:accent5>
      <a:accent6>
        <a:srgbClr val="C6723F"/>
      </a:accent6>
      <a:hlink>
        <a:srgbClr val="F7B615"/>
      </a:hlink>
      <a:folHlink>
        <a:srgbClr val="70440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FFFFFF"/>
        </a:dk1>
        <a:lt1>
          <a:srgbClr val="000000"/>
        </a:lt1>
        <a:dk2>
          <a:srgbClr val="775F55"/>
        </a:dk2>
        <a:lt2>
          <a:srgbClr val="EBDDC3"/>
        </a:lt2>
        <a:accent1>
          <a:srgbClr val="94B6D2"/>
        </a:accent1>
        <a:accent2>
          <a:srgbClr val="DD8047"/>
        </a:accent2>
        <a:accent3>
          <a:srgbClr val="AAAAAA"/>
        </a:accent3>
        <a:accent4>
          <a:srgbClr val="DCDCDC"/>
        </a:accent4>
        <a:accent5>
          <a:srgbClr val="C8D7E5"/>
        </a:accent5>
        <a:accent6>
          <a:srgbClr val="C6723F"/>
        </a:accent6>
        <a:hlink>
          <a:srgbClr val="F7B615"/>
        </a:hlink>
        <a:folHlink>
          <a:srgbClr val="704404"/>
        </a:folHlink>
      </a:clrScheme>
    </a:extraClrScheme>
  </a:extraClrSchemeLst>
</a:theme>
</file>

<file path=ppt/theme/theme2.xml><?xml version="1.0" encoding="utf-8"?>
<a:theme xmlns:a="http://schemas.openxmlformats.org/drawingml/2006/main" name="Office 主题">
  <a:themeElements>
    <a:clrScheme name="Default Color Scheme">
      <a:dk1>
        <a:srgbClr val="000000"/>
      </a:dk1>
      <a:lt1>
        <a:srgbClr val="FFFFFF"/>
      </a:lt1>
      <a:dk2>
        <a:srgbClr val="EBDDC3"/>
      </a:dk2>
      <a:lt2>
        <a:srgbClr val="775F55"/>
      </a:lt2>
      <a:accent1>
        <a:srgbClr val="94B6D2"/>
      </a:accent1>
      <a:accent2>
        <a:srgbClr val="DD8047"/>
      </a:accent2>
      <a:accent3>
        <a:srgbClr val="FFFFFF"/>
      </a:accent3>
      <a:accent4>
        <a:srgbClr val="000000"/>
      </a:accent4>
      <a:accent5>
        <a:srgbClr val="C8D7E5"/>
      </a:accent5>
      <a:accent6>
        <a:srgbClr val="C6723F"/>
      </a:accent6>
      <a:hlink>
        <a:srgbClr val="F7B615"/>
      </a:hlink>
      <a:folHlink>
        <a:srgbClr val="70440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BDDC3"/>
        </a:dk2>
        <a:lt2>
          <a:srgbClr val="775F55"/>
        </a:lt2>
        <a:accent1>
          <a:srgbClr val="94B6D2"/>
        </a:accent1>
        <a:accent2>
          <a:srgbClr val="DD8047"/>
        </a:accent2>
        <a:accent3>
          <a:srgbClr val="FFFFFF"/>
        </a:accent3>
        <a:accent4>
          <a:srgbClr val="000000"/>
        </a:accent4>
        <a:accent5>
          <a:srgbClr val="C8D7E5"/>
        </a:accent5>
        <a:accent6>
          <a:srgbClr val="C6723F"/>
        </a:accent6>
        <a:hlink>
          <a:srgbClr val="F7B615"/>
        </a:hlink>
        <a:folHlink>
          <a:srgbClr val="704404"/>
        </a:folHlink>
      </a:clrScheme>
    </a:extraClrScheme>
  </a:extraClrSchemeLst>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مقدمة</dc:title>
  <dc:creator>Walid</dc:creator>
  <cp:lastModifiedBy>Lionel</cp:lastModifiedBy>
  <dcterms:created xsi:type="dcterms:W3CDTF">٢٠٠٥-١٠-١٥T٠٦:٥٤:٠٠Z</dcterms:created>
  <dcterms:modified xsi:type="dcterms:W3CDTF">٢٠٢٣-٠٣-٢٧T٠٢:٤٥:٠٠Z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260c3dc8fa3c486ca02977d44192bfda</vt:lpwstr>
  </property>
</Properties>
</file>