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4.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830" r:id="rId1"/>
    <p:sldMasterId id="2147483842" r:id="rId2"/>
  </p:sldMasterIdLst>
  <p:notesMasterIdLst>
    <p:notesMasterId r:id="rId3"/>
  </p:notesMasterIdLst>
  <p:sldIdLst>
    <p:sldId id="391" r:id="rId4"/>
    <p:sldId id="392" r:id="rId5"/>
    <p:sldId id="393" r:id="rId6"/>
    <p:sldId id="394" r:id="rId7"/>
    <p:sldId id="395" r:id="rId8"/>
    <p:sldId id="396" r:id="rId9"/>
    <p:sldId id="397" r:id="rId10"/>
    <p:sldId id="398" r:id="rId11"/>
    <p:sldId id="399" r:id="rId12"/>
    <p:sldId id="400" r:id="rId13"/>
    <p:sldId id="401" r:id="rId14"/>
    <p:sldId id="402" r:id="rId15"/>
    <p:sldId id="403" r:id="rId16"/>
    <p:sldId id="404" r:id="rId17"/>
  </p:sldIdLst>
  <p:sldSz type="screen4x3" cy="6858000" cx="9144000"/>
  <p:notesSz cx="6858000" cy="9144000"/>
  <p:defaultTex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15620" autoAdjust="0"/>
    <p:restoredTop sz="99139" autoAdjust="0"/>
  </p:normalViewPr>
  <p:slideViewPr>
    <p:cSldViewPr showGuides="0" snapToGrid="1" snapToObjects="0">
      <p:cViewPr varScale="0">
        <p:scale>
          <a:sx n="50" d="100"/>
          <a:sy n="50" d="100"/>
        </p:scale>
        <p:origin x="-1872" y="-504"/>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81" name=""/>
        <p:cNvGrpSpPr/>
        <p:nvPr/>
      </p:nvGrpSpPr>
      <p:grpSpPr>
        <a:xfrm rot="0">
          <a:off x="0" y="0"/>
          <a:ext cx="0" cy="0"/>
          <a:chOff x="0" y="0"/>
          <a:chExt cx="0" cy="0"/>
        </a:xfrm>
      </p:grpSpPr>
      <p:sp>
        <p:nvSpPr>
          <p:cNvPr id="1048666" name="Rectangle 2"/>
          <p:cNvSpPr/>
          <p:nvPr>
            <p:ph type="hdr" sz="quarter" idx="0"/>
          </p:nvPr>
        </p:nvSpPr>
        <p:spPr>
          <a:xfrm rot="0">
            <a:off x="0" y="0"/>
            <a:ext cx="2971800" cy="457200"/>
          </a:xfrm>
          <a:prstGeom prst="rect"/>
          <a:noFill/>
          <a:ln>
            <a:noFill/>
          </a:ln>
        </p:spPr>
        <p:txBody>
          <a:bodyPr anchor="t" bIns="45720" lIns="91440" rIns="91440" tIns="45720" vert="horz"/>
          <a:p>
            <a:pPr algn="l" eaLnBrk="1" hangingPunct="1" latinLnBrk="1" lvl="0"/>
            <a:endParaRPr altLang="en-US" sz="1200" i="0" lang="en-US"/>
          </a:p>
        </p:txBody>
      </p:sp>
      <p:sp>
        <p:nvSpPr>
          <p:cNvPr id="1048667" name="Rectangle 3"/>
          <p:cNvSpPr/>
          <p:nvPr>
            <p:ph type="dt" sz="full" idx="1"/>
          </p:nvPr>
        </p:nvSpPr>
        <p:spPr>
          <a:xfrm rot="0">
            <a:off x="3884612" y="0"/>
            <a:ext cx="2971800" cy="457200"/>
          </a:xfrm>
          <a:prstGeom prst="rect"/>
          <a:noFill/>
          <a:ln>
            <a:noFill/>
          </a:ln>
        </p:spPr>
        <p:txBody>
          <a:bodyPr anchor="t" bIns="45720" lIns="91440" rIns="91440" tIns="45720" vert="horz"/>
          <a:p>
            <a:pPr eaLnBrk="1" hangingPunct="1" latinLnBrk="1" lvl="0"/>
            <a:endParaRPr altLang="en-US" sz="1200" i="0" lang="en-US"/>
          </a:p>
        </p:txBody>
      </p:sp>
      <p:sp>
        <p:nvSpPr>
          <p:cNvPr id="1048668" name="Rectangle 4"/>
          <p:cNvSpPr/>
          <p:nvPr>
            <p:ph type="sldImg" sz="full" idx="2"/>
          </p:nvPr>
        </p:nvSpPr>
        <p:spPr>
          <a:xfrm rot="0">
            <a:off x="1143000" y="685800"/>
            <a:ext cx="4572000" cy="3429000"/>
          </a:xfrm>
          <a:prstGeom prst="rect"/>
          <a:noFill/>
          <a:ln w="9525" cap="flat" cmpd="sng">
            <a:solidFill>
              <a:srgbClr val="000000">
                <a:alpha val="100000"/>
              </a:srgbClr>
            </a:solidFill>
            <a:prstDash val="solid"/>
            <a:round/>
          </a:ln>
        </p:spPr>
        <p:txBody>
          <a:bodyPr anchor="ctr" bIns="45720" lIns="91440" rIns="91440" tIns="45720" vert="horz"/>
          <a:p/>
        </p:txBody>
      </p:sp>
      <p:sp>
        <p:nvSpPr>
          <p:cNvPr id="1048669" name="Rectangle 5"/>
          <p:cNvSpPr/>
          <p:nvPr>
            <p:ph type="body" sz="quarter" idx="3"/>
          </p:nvPr>
        </p:nvSpPr>
        <p:spPr>
          <a:xfrm rot="0">
            <a:off x="685800" y="4343400"/>
            <a:ext cx="5486400" cy="4114800"/>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670" name="Rectangle 6"/>
          <p:cNvSpPr/>
          <p:nvPr>
            <p:ph type="ftr" sz="quarter" idx="4"/>
          </p:nvPr>
        </p:nvSpPr>
        <p:spPr>
          <a:xfrm rot="0">
            <a:off x="0" y="8685212"/>
            <a:ext cx="2971800" cy="457200"/>
          </a:xfrm>
          <a:prstGeom prst="rect"/>
          <a:noFill/>
          <a:ln>
            <a:noFill/>
          </a:ln>
        </p:spPr>
        <p:txBody>
          <a:bodyPr anchor="b" bIns="45720" lIns="91440" rIns="91440" tIns="45720" vert="horz"/>
          <a:p>
            <a:pPr algn="l" eaLnBrk="1" hangingPunct="1" latinLnBrk="1" lvl="0"/>
            <a:endParaRPr altLang="en-US" sz="1200" i="0" lang="en-US"/>
          </a:p>
        </p:txBody>
      </p:sp>
      <p:sp>
        <p:nvSpPr>
          <p:cNvPr id="1048671" name="Rectangle 7"/>
          <p:cNvSpPr/>
          <p:nvPr>
            <p:ph type="sldNum" sz="quarter" idx="5"/>
          </p:nvPr>
        </p:nvSpPr>
        <p:spPr>
          <a:xfrm rot="0">
            <a:off x="3884612" y="8685212"/>
            <a:ext cx="2971800" cy="457200"/>
          </a:xfrm>
          <a:prstGeom prst="rect"/>
          <a:noFill/>
          <a:ln>
            <a:noFill/>
          </a:ln>
        </p:spPr>
        <p:txBody>
          <a:bodyPr anchor="b" bIns="45720" lIns="91440" rIns="91440" tIns="45720" vert="horz"/>
          <a:p>
            <a:pPr eaLnBrk="1" hangingPunct="1" latinLnBrk="1" lvl="0"/>
            <a:fld id="{566ABCEB-ACFC-4714-9973-3DA970169C29}" type="slidenum">
              <a:rPr altLang="en-US" sz="1200" i="0" lang="ar-SA"/>
              <a:pPr eaLnBrk="1" hangingPunct="1" latinLnBrk="1" lvl="0"/>
            </a:fld>
            <a:endParaRPr altLang="en-US" sz="1200" i="0" lang="ar-SA"/>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30000"/>
      </a:spcBef>
      <a:spcAft>
        <a:spcPct val="0"/>
      </a:spcAft>
      <a:buFontTx/>
      <a:buNone/>
      <a:defRPr baseline="0" b="0" sz="1200" i="0" u="none">
        <a:solidFill>
          <a:schemeClr val="dk1"/>
        </a:solidFill>
        <a:latin typeface="Arial" pitchFamily="34" charset="0"/>
        <a:ea typeface="Arial" pitchFamily="34" charset="0"/>
        <a:sym typeface="Arial" pitchFamily="34" charset="0"/>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8" name=""/>
        <p:cNvGrpSpPr/>
        <p:nvPr/>
      </p:nvGrpSpPr>
      <p:grpSpPr>
        <a:xfrm>
          <a:off x="0" y="0"/>
          <a:ext cx="0" cy="0"/>
          <a:chOff x="0" y="0"/>
          <a:chExt cx="0" cy="0"/>
        </a:xfrm>
      </p:grpSpPr>
      <p:sp>
        <p:nvSpPr>
          <p:cNvPr id="1048614"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15" name="Subtitle 2"/>
          <p:cNvSpPr>
            <a:spLocks noGrp="1"/>
          </p:cNvSpPr>
          <p:nvPr>
            <p:ph type="subTitle" idx="1"/>
          </p:nvPr>
        </p:nvSpPr>
        <p:spPr>
          <a:xfrm>
            <a:off x="1371600" y="3886200"/>
            <a:ext cx="64008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smtClean="0"/>
              <a:t>Click to edit Master subtitle style</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6" name=""/>
        <p:cNvGrpSpPr/>
        <p:nvPr/>
      </p:nvGrpSpPr>
      <p:grpSpPr>
        <a:xfrm>
          <a:off x="0" y="0"/>
          <a:ext cx="0" cy="0"/>
          <a:chOff x="0" y="0"/>
          <a:chExt cx="0" cy="0"/>
        </a:xfrm>
      </p:grpSpPr>
      <p:sp>
        <p:nvSpPr>
          <p:cNvPr id="1048635" name="Title 1"/>
          <p:cNvSpPr>
            <a:spLocks noGrp="1"/>
          </p:cNvSpPr>
          <p:nvPr>
            <p:ph type="title"/>
          </p:nvPr>
        </p:nvSpPr>
        <p:spPr/>
        <p:txBody>
          <a:bodyPr/>
          <a:p>
            <a:r>
              <a:rPr lang="en-US" smtClean="0"/>
              <a:t>Click to edit Master title style</a:t>
            </a:r>
            <a:endParaRPr lang="en-US"/>
          </a:p>
        </p:txBody>
      </p:sp>
      <p:sp>
        <p:nvSpPr>
          <p:cNvPr id="1048636"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7" name=""/>
        <p:cNvGrpSpPr/>
        <p:nvPr/>
      </p:nvGrpSpPr>
      <p:grpSpPr>
        <a:xfrm>
          <a:off x="0" y="0"/>
          <a:ext cx="0" cy="0"/>
          <a:chOff x="0" y="0"/>
          <a:chExt cx="0" cy="0"/>
        </a:xfrm>
      </p:grpSpPr>
      <p:sp>
        <p:nvSpPr>
          <p:cNvPr id="1048637" name="Vertical Title 1"/>
          <p:cNvSpPr>
            <a:spLocks noGrp="1"/>
          </p:cNvSpPr>
          <p:nvPr>
            <p:ph type="title" orient="vert"/>
          </p:nvPr>
        </p:nvSpPr>
        <p:spPr>
          <a:xfrm>
            <a:off x="6727825" y="228600"/>
            <a:ext cx="2038350" cy="5897563"/>
          </a:xfrm>
        </p:spPr>
        <p:txBody>
          <a:bodyPr vert="eaVert"/>
          <a:p>
            <a:r>
              <a:rPr lang="en-US" smtClean="0"/>
              <a:t>Click to edit Master title style</a:t>
            </a:r>
            <a:endParaRPr lang="en-US"/>
          </a:p>
        </p:txBody>
      </p:sp>
      <p:sp>
        <p:nvSpPr>
          <p:cNvPr id="1048638" name="Vertical Text Placeholder 2"/>
          <p:cNvSpPr>
            <a:spLocks noGrp="1"/>
          </p:cNvSpPr>
          <p:nvPr>
            <p:ph type="body" orient="vert" idx="1"/>
          </p:nvPr>
        </p:nvSpPr>
        <p:spPr>
          <a:xfrm>
            <a:off x="609600" y="228600"/>
            <a:ext cx="5965825" cy="5897563"/>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68" name=""/>
        <p:cNvGrpSpPr/>
        <p:nvPr/>
      </p:nvGrpSpPr>
      <p:grpSpPr>
        <a:xfrm>
          <a:off x="0" y="0"/>
          <a:ext cx="0" cy="0"/>
          <a:chOff x="0" y="0"/>
          <a:chExt cx="0" cy="0"/>
        </a:xfrm>
      </p:grpSpPr>
      <p:sp>
        <p:nvSpPr>
          <p:cNvPr id="1048639"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40" name="Subtitle 2"/>
          <p:cNvSpPr>
            <a:spLocks noGrp="1"/>
          </p:cNvSpPr>
          <p:nvPr>
            <p:ph type="subTitle" idx="1"/>
          </p:nvPr>
        </p:nvSpPr>
        <p:spPr>
          <a:xfrm>
            <a:off x="1371600" y="3886200"/>
            <a:ext cx="64008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smtClean="0"/>
              <a:t>Click to edit Master subtitle style</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9" name=""/>
        <p:cNvGrpSpPr/>
        <p:nvPr/>
      </p:nvGrpSpPr>
      <p:grpSpPr>
        <a:xfrm>
          <a:off x="0" y="0"/>
          <a:ext cx="0" cy="0"/>
          <a:chOff x="0" y="0"/>
          <a:chExt cx="0" cy="0"/>
        </a:xfrm>
      </p:grpSpPr>
      <p:sp>
        <p:nvSpPr>
          <p:cNvPr id="1048641" name="Title 1"/>
          <p:cNvSpPr>
            <a:spLocks noGrp="1"/>
          </p:cNvSpPr>
          <p:nvPr>
            <p:ph type="title"/>
          </p:nvPr>
        </p:nvSpPr>
        <p:spPr/>
        <p:txBody>
          <a:bodyPr/>
          <a:p>
            <a:r>
              <a:rPr lang="en-US" smtClean="0"/>
              <a:t>Click to edit Master title style</a:t>
            </a:r>
            <a:endParaRPr lang="en-US"/>
          </a:p>
        </p:txBody>
      </p:sp>
      <p:sp>
        <p:nvSpPr>
          <p:cNvPr id="1048642"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0" name=""/>
        <p:cNvGrpSpPr/>
        <p:nvPr/>
      </p:nvGrpSpPr>
      <p:grpSpPr>
        <a:xfrm>
          <a:off x="0" y="0"/>
          <a:ext cx="0" cy="0"/>
          <a:chOff x="0" y="0"/>
          <a:chExt cx="0" cy="0"/>
        </a:xfrm>
      </p:grpSpPr>
      <p:sp>
        <p:nvSpPr>
          <p:cNvPr id="1048643"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44" name="Text Placeholder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smtClean="0"/>
              <a:t>Click to edit Master text styles</a:t>
            </a:r>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1" name=""/>
        <p:cNvGrpSpPr/>
        <p:nvPr/>
      </p:nvGrpSpPr>
      <p:grpSpPr>
        <a:xfrm>
          <a:off x="0" y="0"/>
          <a:ext cx="0" cy="0"/>
          <a:chOff x="0" y="0"/>
          <a:chExt cx="0" cy="0"/>
        </a:xfrm>
      </p:grpSpPr>
      <p:sp>
        <p:nvSpPr>
          <p:cNvPr id="1048645" name="Title 1"/>
          <p:cNvSpPr>
            <a:spLocks noGrp="1"/>
          </p:cNvSpPr>
          <p:nvPr>
            <p:ph type="title"/>
          </p:nvPr>
        </p:nvSpPr>
        <p:spPr/>
        <p:txBody>
          <a:bodyPr/>
          <a:p>
            <a:r>
              <a:rPr lang="en-US" smtClean="0"/>
              <a:t>Click to edit Master title style</a:t>
            </a:r>
            <a:endParaRPr lang="en-US"/>
          </a:p>
        </p:txBody>
      </p:sp>
      <p:sp>
        <p:nvSpPr>
          <p:cNvPr id="1048646" name="Content Placeholder 2"/>
          <p:cNvSpPr>
            <a:spLocks noGrp="1"/>
          </p:cNvSpPr>
          <p:nvPr>
            <p:ph sz="half" idx="1"/>
          </p:nvPr>
        </p:nvSpPr>
        <p:spPr>
          <a:xfrm>
            <a:off x="612775" y="1600200"/>
            <a:ext cx="4000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7" name="Content Placeholder 3"/>
          <p:cNvSpPr>
            <a:spLocks noGrp="1"/>
          </p:cNvSpPr>
          <p:nvPr>
            <p:ph sz="half" idx="2"/>
          </p:nvPr>
        </p:nvSpPr>
        <p:spPr>
          <a:xfrm>
            <a:off x="4765675" y="1600200"/>
            <a:ext cx="4000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2" name=""/>
        <p:cNvGrpSpPr/>
        <p:nvPr/>
      </p:nvGrpSpPr>
      <p:grpSpPr>
        <a:xfrm>
          <a:off x="0" y="0"/>
          <a:ext cx="0" cy="0"/>
          <a:chOff x="0" y="0"/>
          <a:chExt cx="0" cy="0"/>
        </a:xfrm>
      </p:grpSpPr>
      <p:sp>
        <p:nvSpPr>
          <p:cNvPr id="1048648" name="Title 1"/>
          <p:cNvSpPr>
            <a:spLocks noGrp="1"/>
          </p:cNvSpPr>
          <p:nvPr>
            <p:ph type="title"/>
          </p:nvPr>
        </p:nvSpPr>
        <p:spPr>
          <a:xfrm>
            <a:off x="457200" y="274638"/>
            <a:ext cx="8229600" cy="1143000"/>
          </a:xfrm>
        </p:spPr>
        <p:txBody>
          <a:bodyPr/>
          <a:p>
            <a:r>
              <a:rPr lang="en-US" smtClean="0"/>
              <a:t>Click to edit Master title style</a:t>
            </a:r>
            <a:endParaRPr lang="en-US"/>
          </a:p>
        </p:txBody>
      </p:sp>
      <p:sp>
        <p:nvSpPr>
          <p:cNvPr id="1048649"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0"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1"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2"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3" name=""/>
        <p:cNvGrpSpPr/>
        <p:nvPr/>
      </p:nvGrpSpPr>
      <p:grpSpPr>
        <a:xfrm>
          <a:off x="0" y="0"/>
          <a:ext cx="0" cy="0"/>
          <a:chOff x="0" y="0"/>
          <a:chExt cx="0" cy="0"/>
        </a:xfrm>
      </p:grpSpPr>
      <p:sp>
        <p:nvSpPr>
          <p:cNvPr id="1048653" name="Title 1"/>
          <p:cNvSpPr>
            <a:spLocks noGrp="1"/>
          </p:cNvSpPr>
          <p:nvPr>
            <p:ph type="title"/>
          </p:nvPr>
        </p:nvSpPr>
        <p:spPr/>
        <p:txBody>
          <a:bodyPr/>
          <a:p>
            <a:r>
              <a:rPr lang="en-US" smtClean="0"/>
              <a:t>Click to edit Master title style</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4" name=""/>
        <p:cNvGrpSpPr/>
        <p:nvPr/>
      </p:nvGrpSpPr>
      <p:grpSpPr>
        <a:xfrm>
          <a:off x="0" y="0"/>
          <a:ext cx="0" cy="0"/>
          <a:chOff x="0" y="0"/>
          <a:chExt cx="0" cy="0"/>
        </a:xfrm>
      </p:grpSpPr>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5" name=""/>
        <p:cNvGrpSpPr/>
        <p:nvPr/>
      </p:nvGrpSpPr>
      <p:grpSpPr>
        <a:xfrm>
          <a:off x="0" y="0"/>
          <a:ext cx="0" cy="0"/>
          <a:chOff x="0" y="0"/>
          <a:chExt cx="0" cy="0"/>
        </a:xfrm>
      </p:grpSpPr>
      <p:sp>
        <p:nvSpPr>
          <p:cNvPr id="1048654"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55"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6"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9" name=""/>
        <p:cNvGrpSpPr/>
        <p:nvPr/>
      </p:nvGrpSpPr>
      <p:grpSpPr>
        <a:xfrm>
          <a:off x="0" y="0"/>
          <a:ext cx="0" cy="0"/>
          <a:chOff x="0" y="0"/>
          <a:chExt cx="0" cy="0"/>
        </a:xfrm>
      </p:grpSpPr>
      <p:sp>
        <p:nvSpPr>
          <p:cNvPr id="1048616" name="Title 1"/>
          <p:cNvSpPr>
            <a:spLocks noGrp="1"/>
          </p:cNvSpPr>
          <p:nvPr>
            <p:ph type="title"/>
          </p:nvPr>
        </p:nvSpPr>
        <p:spPr/>
        <p:txBody>
          <a:bodyPr/>
          <a:p>
            <a:r>
              <a:rPr lang="en-US" smtClean="0"/>
              <a:t>Click to edit Master title style</a:t>
            </a:r>
            <a:endParaRPr lang="en-US"/>
          </a:p>
        </p:txBody>
      </p:sp>
      <p:sp>
        <p:nvSpPr>
          <p:cNvPr id="1048617"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6" name=""/>
        <p:cNvGrpSpPr/>
        <p:nvPr/>
      </p:nvGrpSpPr>
      <p:grpSpPr>
        <a:xfrm>
          <a:off x="0" y="0"/>
          <a:ext cx="0" cy="0"/>
          <a:chOff x="0" y="0"/>
          <a:chExt cx="0" cy="0"/>
        </a:xfrm>
      </p:grpSpPr>
      <p:sp>
        <p:nvSpPr>
          <p:cNvPr id="1048657"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58" name="Picture Placeholder 2"/>
          <p:cNvSpPr>
            <a:spLocks noGrp="1"/>
          </p:cNvSpPr>
          <p:nvPr>
            <p:ph type="pic" idx="1"/>
          </p:nvPr>
        </p:nvSpPr>
        <p:spPr>
          <a:xfrm>
            <a:off x="1792288" y="612775"/>
            <a:ext cx="5486400" cy="4114800"/>
          </a:xfrm>
        </p:spPr>
        <p:txBody>
          <a:bodyPr anchor="t" anchorCtr="0" bIns="45720" compatLnSpc="1" lIns="91440" numCol="1" rIns="91440" tIns="45720"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r" defTabSz="914400" eaLnBrk="0" fontAlgn="base" hangingPunct="0" indent="0" latinLnBrk="0" lvl="0" marL="0" marR="0" rtl="1">
              <a:lnSpc>
                <a:spcPct val="100000"/>
              </a:lnSpc>
              <a:spcBef>
                <a:spcPts val="700"/>
              </a:spcBef>
              <a:spcAft>
                <a:spcPct val="0"/>
              </a:spcAft>
              <a:buClr>
                <a:schemeClr val="accent2"/>
              </a:buClr>
              <a:buSzPct val="60000"/>
              <a:buFont typeface="Wingdings" pitchFamily="2" charset="2"/>
              <a:buNone/>
            </a:pPr>
            <a:endParaRPr baseline="0" b="0" cap="none" sz="3200" i="0" kern="0" kumimoji="0" lang="en-US" noProof="0" normalizeH="0" spc="0" strike="noStrike" u="none" smtClean="0">
              <a:ln>
                <a:noFill/>
              </a:ln>
              <a:solidFill>
                <a:schemeClr val="tx1"/>
              </a:solidFill>
              <a:effectLst/>
              <a:uLnTx/>
              <a:uFillTx/>
              <a:latin typeface="+mn-lt"/>
              <a:ea typeface="+mn-ea"/>
              <a:cs typeface="+mn-cs"/>
            </a:endParaRPr>
          </a:p>
        </p:txBody>
      </p:sp>
      <p:sp>
        <p:nvSpPr>
          <p:cNvPr id="1048659"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7" name=""/>
        <p:cNvGrpSpPr/>
        <p:nvPr/>
      </p:nvGrpSpPr>
      <p:grpSpPr>
        <a:xfrm>
          <a:off x="0" y="0"/>
          <a:ext cx="0" cy="0"/>
          <a:chOff x="0" y="0"/>
          <a:chExt cx="0" cy="0"/>
        </a:xfrm>
      </p:grpSpPr>
      <p:sp>
        <p:nvSpPr>
          <p:cNvPr id="1048660" name="Title 1"/>
          <p:cNvSpPr>
            <a:spLocks noGrp="1"/>
          </p:cNvSpPr>
          <p:nvPr>
            <p:ph type="title"/>
          </p:nvPr>
        </p:nvSpPr>
        <p:spPr/>
        <p:txBody>
          <a:bodyPr/>
          <a:p>
            <a:r>
              <a:rPr lang="en-US" smtClean="0"/>
              <a:t>Click to edit Master title style</a:t>
            </a:r>
            <a:endParaRPr lang="en-US"/>
          </a:p>
        </p:txBody>
      </p:sp>
      <p:sp>
        <p:nvSpPr>
          <p:cNvPr id="1048661"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8" name=""/>
        <p:cNvGrpSpPr/>
        <p:nvPr/>
      </p:nvGrpSpPr>
      <p:grpSpPr>
        <a:xfrm>
          <a:off x="0" y="0"/>
          <a:ext cx="0" cy="0"/>
          <a:chOff x="0" y="0"/>
          <a:chExt cx="0" cy="0"/>
        </a:xfrm>
      </p:grpSpPr>
      <p:sp>
        <p:nvSpPr>
          <p:cNvPr id="1048662" name="Vertical Title 1"/>
          <p:cNvSpPr>
            <a:spLocks noGrp="1"/>
          </p:cNvSpPr>
          <p:nvPr>
            <p:ph type="title" orient="vert"/>
          </p:nvPr>
        </p:nvSpPr>
        <p:spPr>
          <a:xfrm>
            <a:off x="6727825" y="228600"/>
            <a:ext cx="2038350" cy="5897563"/>
          </a:xfrm>
        </p:spPr>
        <p:txBody>
          <a:bodyPr vert="eaVert"/>
          <a:p>
            <a:r>
              <a:rPr lang="en-US" smtClean="0"/>
              <a:t>Click to edit Master title style</a:t>
            </a:r>
            <a:endParaRPr lang="en-US"/>
          </a:p>
        </p:txBody>
      </p:sp>
      <p:sp>
        <p:nvSpPr>
          <p:cNvPr id="1048663" name="Vertical Text Placeholder 2"/>
          <p:cNvSpPr>
            <a:spLocks noGrp="1"/>
          </p:cNvSpPr>
          <p:nvPr>
            <p:ph type="body" orient="vert" idx="1"/>
          </p:nvPr>
        </p:nvSpPr>
        <p:spPr>
          <a:xfrm>
            <a:off x="609600" y="228600"/>
            <a:ext cx="5965825" cy="5897563"/>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objOnly">
  <p:cSld name="Content">
    <p:spTree>
      <p:nvGrpSpPr>
        <p:cNvPr id="45" name=""/>
        <p:cNvGrpSpPr/>
        <p:nvPr/>
      </p:nvGrpSpPr>
      <p:grpSpPr>
        <a:xfrm>
          <a:off x="0" y="0"/>
          <a:ext cx="0" cy="0"/>
          <a:chOff x="0" y="0"/>
          <a:chExt cx="0" cy="0"/>
        </a:xfrm>
      </p:grpSpPr>
      <p:sp>
        <p:nvSpPr>
          <p:cNvPr id="1048598" name="Content Placeholder 1"/>
          <p:cNvSpPr>
            <a:spLocks noGrp="1"/>
          </p:cNvSpPr>
          <p:nvPr>
            <p:ph/>
          </p:nvPr>
        </p:nvSpPr>
        <p:spPr>
          <a:xfrm>
            <a:off x="609600" y="228600"/>
            <a:ext cx="8156575" cy="5897563"/>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tbl">
  <p:cSld name="Title and Table">
    <p:spTree>
      <p:nvGrpSpPr>
        <p:cNvPr id="79" name=""/>
        <p:cNvGrpSpPr/>
        <p:nvPr/>
      </p:nvGrpSpPr>
      <p:grpSpPr>
        <a:xfrm>
          <a:off x="0" y="0"/>
          <a:ext cx="0" cy="0"/>
          <a:chOff x="0" y="0"/>
          <a:chExt cx="0" cy="0"/>
        </a:xfrm>
      </p:grpSpPr>
      <p:sp>
        <p:nvSpPr>
          <p:cNvPr id="1048664" name="Title 1"/>
          <p:cNvSpPr>
            <a:spLocks noGrp="1"/>
          </p:cNvSpPr>
          <p:nvPr>
            <p:ph type="title"/>
          </p:nvPr>
        </p:nvSpPr>
        <p:spPr>
          <a:xfrm>
            <a:off x="609600" y="228600"/>
            <a:ext cx="8153400" cy="990600"/>
          </a:xfrm>
        </p:spPr>
        <p:txBody>
          <a:bodyPr/>
          <a:p>
            <a:r>
              <a:rPr lang="en-US" smtClean="0"/>
              <a:t>Click to edit Master title style</a:t>
            </a:r>
            <a:endParaRPr lang="en-US"/>
          </a:p>
        </p:txBody>
      </p:sp>
      <p:sp>
        <p:nvSpPr>
          <p:cNvPr id="1048665" name="Table Placeholder 2"/>
          <p:cNvSpPr>
            <a:spLocks noGrp="1"/>
          </p:cNvSpPr>
          <p:nvPr>
            <p:ph type="tbl" idx="1"/>
          </p:nvPr>
        </p:nvSpPr>
        <p:spPr>
          <a:xfrm>
            <a:off x="612775" y="1600200"/>
            <a:ext cx="8153400" cy="4525963"/>
          </a:xfrm>
        </p:spPr>
        <p:txBody>
          <a:bodyPr anchor="t" anchorCtr="0" bIns="45720" compatLnSpc="1" lIns="91440" numCol="1" rIns="91440" tIns="45720" vert="horz" wrap="square">
            <a:prstTxWarp prst="textNoShape"/>
          </a:bodyPr>
          <a:p>
            <a:pPr algn="r" defTabSz="914400" eaLnBrk="0" fontAlgn="base" hangingPunct="0" indent="-319088" latinLnBrk="0" lvl="0" marL="319088" marR="0" rtl="1">
              <a:lnSpc>
                <a:spcPct val="100000"/>
              </a:lnSpc>
              <a:spcBef>
                <a:spcPts val="700"/>
              </a:spcBef>
              <a:spcAft>
                <a:spcPct val="0"/>
              </a:spcAft>
              <a:buClr>
                <a:schemeClr val="accent2"/>
              </a:buClr>
              <a:buSzPct val="60000"/>
              <a:buFont typeface="Wingdings" pitchFamily="2" charset="2"/>
              <a:buChar char=""/>
            </a:pPr>
            <a:endParaRPr baseline="0" b="0" cap="none" sz="2900" i="0" kern="0" kumimoji="0" lang="en-US" noProof="0" normalizeH="0" spc="0" strike="noStrike" u="none" smtClean="0">
              <a:ln>
                <a:noFill/>
              </a:ln>
              <a:solidFill>
                <a:schemeClr val="tx1"/>
              </a:solidFill>
              <a:effectLst/>
              <a:uLnTx/>
              <a:uFillTx/>
              <a:latin typeface="+mn-lt"/>
              <a:ea typeface="+mn-ea"/>
              <a:cs typeface="+mn-cs"/>
            </a:endParaRPr>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0" name=""/>
        <p:cNvGrpSpPr/>
        <p:nvPr/>
      </p:nvGrpSpPr>
      <p:grpSpPr>
        <a:xfrm>
          <a:off x="0" y="0"/>
          <a:ext cx="0" cy="0"/>
          <a:chOff x="0" y="0"/>
          <a:chExt cx="0" cy="0"/>
        </a:xfrm>
      </p:grpSpPr>
      <p:sp>
        <p:nvSpPr>
          <p:cNvPr id="1048618"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19" name="Text Placeholder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smtClean="0"/>
              <a:t>Click to edit Master text styles</a:t>
            </a:r>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1" name=""/>
        <p:cNvGrpSpPr/>
        <p:nvPr/>
      </p:nvGrpSpPr>
      <p:grpSpPr>
        <a:xfrm>
          <a:off x="0" y="0"/>
          <a:ext cx="0" cy="0"/>
          <a:chOff x="0" y="0"/>
          <a:chExt cx="0" cy="0"/>
        </a:xfrm>
      </p:grpSpPr>
      <p:sp>
        <p:nvSpPr>
          <p:cNvPr id="1048620" name="Title 1"/>
          <p:cNvSpPr>
            <a:spLocks noGrp="1"/>
          </p:cNvSpPr>
          <p:nvPr>
            <p:ph type="title"/>
          </p:nvPr>
        </p:nvSpPr>
        <p:spPr/>
        <p:txBody>
          <a:bodyPr/>
          <a:p>
            <a:r>
              <a:rPr lang="en-US" smtClean="0"/>
              <a:t>Click to edit Master title style</a:t>
            </a:r>
            <a:endParaRPr lang="en-US"/>
          </a:p>
        </p:txBody>
      </p:sp>
      <p:sp>
        <p:nvSpPr>
          <p:cNvPr id="1048621" name="Content Placeholder 2"/>
          <p:cNvSpPr>
            <a:spLocks noGrp="1"/>
          </p:cNvSpPr>
          <p:nvPr>
            <p:ph sz="half" idx="1"/>
          </p:nvPr>
        </p:nvSpPr>
        <p:spPr>
          <a:xfrm>
            <a:off x="612775" y="1600200"/>
            <a:ext cx="4000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2" name="Content Placeholder 3"/>
          <p:cNvSpPr>
            <a:spLocks noGrp="1"/>
          </p:cNvSpPr>
          <p:nvPr>
            <p:ph sz="half" idx="2"/>
          </p:nvPr>
        </p:nvSpPr>
        <p:spPr>
          <a:xfrm>
            <a:off x="4765675" y="1600200"/>
            <a:ext cx="4000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2" name=""/>
        <p:cNvGrpSpPr/>
        <p:nvPr/>
      </p:nvGrpSpPr>
      <p:grpSpPr>
        <a:xfrm>
          <a:off x="0" y="0"/>
          <a:ext cx="0" cy="0"/>
          <a:chOff x="0" y="0"/>
          <a:chExt cx="0" cy="0"/>
        </a:xfrm>
      </p:grpSpPr>
      <p:sp>
        <p:nvSpPr>
          <p:cNvPr id="1048623" name="Title 1"/>
          <p:cNvSpPr>
            <a:spLocks noGrp="1"/>
          </p:cNvSpPr>
          <p:nvPr>
            <p:ph type="title"/>
          </p:nvPr>
        </p:nvSpPr>
        <p:spPr>
          <a:xfrm>
            <a:off x="457200" y="274638"/>
            <a:ext cx="8229600" cy="1143000"/>
          </a:xfrm>
        </p:spPr>
        <p:txBody>
          <a:bodyPr/>
          <a:p>
            <a:r>
              <a:rPr lang="en-US" smtClean="0"/>
              <a:t>Click to edit Master title style</a:t>
            </a:r>
            <a:endParaRPr lang="en-US"/>
          </a:p>
        </p:txBody>
      </p:sp>
      <p:sp>
        <p:nvSpPr>
          <p:cNvPr id="1048624"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25"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6"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27"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3" name=""/>
        <p:cNvGrpSpPr/>
        <p:nvPr/>
      </p:nvGrpSpPr>
      <p:grpSpPr>
        <a:xfrm>
          <a:off x="0" y="0"/>
          <a:ext cx="0" cy="0"/>
          <a:chOff x="0" y="0"/>
          <a:chExt cx="0" cy="0"/>
        </a:xfrm>
      </p:grpSpPr>
      <p:sp>
        <p:nvSpPr>
          <p:cNvPr id="1048628" name="Title 1"/>
          <p:cNvSpPr>
            <a:spLocks noGrp="1"/>
          </p:cNvSpPr>
          <p:nvPr>
            <p:ph type="title"/>
          </p:nvPr>
        </p:nvSpPr>
        <p:spPr/>
        <p:txBody>
          <a:bodyPr/>
          <a:p>
            <a:r>
              <a:rPr lang="en-US" smtClean="0"/>
              <a:t>Click to edit Master title style</a:t>
            </a:r>
            <a:endParaRPr lang="en-US"/>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4" name=""/>
        <p:cNvGrpSpPr/>
        <p:nvPr/>
      </p:nvGrpSpPr>
      <p:grpSpPr>
        <a:xfrm>
          <a:off x="0" y="0"/>
          <a:ext cx="0" cy="0"/>
          <a:chOff x="0" y="0"/>
          <a:chExt cx="0" cy="0"/>
        </a:xfrm>
      </p:grpSpPr>
      <p:sp>
        <p:nvSpPr>
          <p:cNvPr id="1048629"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30"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1"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5" name=""/>
        <p:cNvGrpSpPr/>
        <p:nvPr/>
      </p:nvGrpSpPr>
      <p:grpSpPr>
        <a:xfrm>
          <a:off x="0" y="0"/>
          <a:ext cx="0" cy="0"/>
          <a:chOff x="0" y="0"/>
          <a:chExt cx="0" cy="0"/>
        </a:xfrm>
      </p:grpSpPr>
      <p:sp>
        <p:nvSpPr>
          <p:cNvPr id="1048632"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33" name="Picture Placeholder 2"/>
          <p:cNvSpPr>
            <a:spLocks noGrp="1"/>
          </p:cNvSpPr>
          <p:nvPr>
            <p:ph type="pic" idx="1"/>
          </p:nvPr>
        </p:nvSpPr>
        <p:spPr>
          <a:xfrm>
            <a:off x="1792288" y="612775"/>
            <a:ext cx="5486400" cy="4114800"/>
          </a:xfrm>
        </p:spPr>
        <p:txBody>
          <a:bodyPr anchor="t" anchorCtr="0" bIns="45720" compatLnSpc="1" lIns="91440" numCol="1" rIns="91440" tIns="45720"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r" defTabSz="914400" eaLnBrk="0" fontAlgn="base" hangingPunct="0" indent="0" latinLnBrk="0" lvl="0" marL="0" marR="0" rtl="1">
              <a:lnSpc>
                <a:spcPct val="100000"/>
              </a:lnSpc>
              <a:spcBef>
                <a:spcPts val="700"/>
              </a:spcBef>
              <a:spcAft>
                <a:spcPct val="0"/>
              </a:spcAft>
              <a:buClr>
                <a:schemeClr val="accent2"/>
              </a:buClr>
              <a:buSzPct val="60000"/>
              <a:buFont typeface="Wingdings" pitchFamily="2" charset="2"/>
              <a:buNone/>
            </a:pPr>
            <a:endParaRPr baseline="0" b="0" cap="none" sz="3200" i="0" kern="0" kumimoji="0" lang="en-US" noProof="0" normalizeH="0" spc="0" strike="noStrike" u="none" smtClean="0">
              <a:ln>
                <a:noFill/>
              </a:ln>
              <a:solidFill>
                <a:schemeClr val="tx1"/>
              </a:solidFill>
              <a:effectLst/>
              <a:uLnTx/>
              <a:uFillTx/>
              <a:latin typeface="+mn-lt"/>
              <a:ea typeface="+mn-ea"/>
              <a:cs typeface="+mn-cs"/>
            </a:endParaRPr>
          </a:p>
        </p:txBody>
      </p:sp>
      <p:sp>
        <p:nvSpPr>
          <p:cNvPr id="1048634"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dk2"/>
        </a:solidFill>
      </p:bgPr>
    </p:bg>
    <p:spTree>
      <p:nvGrpSpPr>
        <p:cNvPr id="36" name=""/>
        <p:cNvGrpSpPr/>
        <p:nvPr/>
      </p:nvGrpSpPr>
      <p:grpSpPr>
        <a:xfrm rot="0">
          <a:off x="0" y="0"/>
          <a:ext cx="0" cy="0"/>
          <a:chOff x="0" y="0"/>
          <a:chExt cx="0" cy="0"/>
        </a:xfrm>
      </p:grpSpPr>
      <p:sp>
        <p:nvSpPr>
          <p:cNvPr id="1048576" name="مستطيل 9"/>
          <p:cNvSpPr/>
          <p:nvPr/>
        </p:nvSpPr>
        <p:spPr bwMode="white">
          <a:xfrm rot="0">
            <a:off x="0" y="5970587"/>
            <a:ext cx="9144000" cy="887412"/>
          </a:xfrm>
          <a:prstGeom prst="rect"/>
          <a:solidFill>
            <a:srgbClr val="FFFFFF"/>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77" name="مستطيل 10"/>
          <p:cNvSpPr/>
          <p:nvPr/>
        </p:nvSpPr>
        <p:spPr>
          <a:xfrm rot="0">
            <a:off x="-9525" y="6053137"/>
            <a:ext cx="2249487" cy="712787"/>
          </a:xfrm>
          <a:prstGeom prst="rect"/>
          <a:solidFill>
            <a:schemeClr val="accent2"/>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78" name="مستطيل 11"/>
          <p:cNvSpPr/>
          <p:nvPr/>
        </p:nvSpPr>
        <p:spPr>
          <a:xfrm rot="0">
            <a:off x="2359025" y="6043612"/>
            <a:ext cx="6784975" cy="714375"/>
          </a:xfrm>
          <a:prstGeom prst="rect"/>
          <a:solidFill>
            <a:schemeClr val="accent1"/>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79" name="عنصر نائب للعنوان 21"/>
          <p:cNvSpPr/>
          <p:nvPr>
            <p:ph type="title" sz="full" idx="0"/>
          </p:nvPr>
        </p:nvSpPr>
        <p:spPr>
          <a:xfrm rot="0">
            <a:off x="609600" y="228600"/>
            <a:ext cx="8153400" cy="990600"/>
          </a:xfrm>
          <a:prstGeom prst="rect"/>
          <a:noFill/>
          <a:ln>
            <a:noFill/>
          </a:ln>
        </p:spPr>
        <p:txBody>
          <a:bodyPr anchor="ctr" bIns="45720" lIns="91440" rIns="91440" tIns="45720" vert="horz"/>
          <a:p>
            <a:pPr lvl="0"/>
            <a:r>
              <a:rPr altLang="en-US" lang="ar-SA"/>
              <a:t>انقر لتحرير نمط العنوان الرئيسي</a:t>
            </a:r>
          </a:p>
        </p:txBody>
      </p:sp>
      <p:sp>
        <p:nvSpPr>
          <p:cNvPr id="1048580" name="عنصر نائب للنص 12"/>
          <p:cNvSpPr/>
          <p:nvPr>
            <p:ph type="body" sz="full" idx="1"/>
          </p:nvPr>
        </p:nvSpPr>
        <p:spPr>
          <a:xfrm rot="0">
            <a:off x="612775" y="1600200"/>
            <a:ext cx="8153400" cy="4525962"/>
          </a:xfrm>
          <a:prstGeom prst="rect"/>
          <a:noFill/>
          <a:ln>
            <a:noFill/>
          </a:ln>
        </p:spPr>
        <p:txBody>
          <a:bodyPr anchor="t" bIns="45720" lIns="91440" rIns="91440" tIns="45720" vert="horz"/>
          <a:p>
            <a:pPr lvl="0"/>
            <a:r>
              <a:rPr altLang="en-US" lang="ar-SA"/>
              <a:t>انقر لتحرير أنماط النص الرئيسي</a:t>
            </a:r>
          </a:p>
          <a:p>
            <a:pPr lvl="1"/>
            <a:r>
              <a:rPr altLang="en-US" lang="ar-SA"/>
              <a:t>المستوى الثاني</a:t>
            </a:r>
          </a:p>
          <a:p>
            <a:pPr lvl="2"/>
            <a:r>
              <a:rPr altLang="en-US" lang="ar-SA"/>
              <a:t>المستوى الثالث</a:t>
            </a:r>
          </a:p>
          <a:p>
            <a:pPr lvl="3"/>
            <a:r>
              <a:rPr altLang="en-US" lang="ar-SA"/>
              <a:t>المستوى الرابع</a:t>
            </a:r>
          </a:p>
          <a:p>
            <a:pPr lvl="4"/>
            <a:r>
              <a:rPr altLang="en-US" lang="ar-SA"/>
              <a:t>المستوى الخامس</a:t>
            </a:r>
          </a:p>
        </p:txBody>
      </p:sp>
      <p:sp>
        <p:nvSpPr>
          <p:cNvPr id="1048581" name="عنصر نائب للتاريخ 27"/>
          <p:cNvSpPr/>
          <p:nvPr>
            <p:ph type="dt" sz="half" idx="2"/>
          </p:nvPr>
        </p:nvSpPr>
        <p:spPr>
          <a:xfrm rot="0">
            <a:off x="76200" y="6069012"/>
            <a:ext cx="2057400" cy="6858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sz="2000" i="0" lang="en-US">
              <a:solidFill>
                <a:srgbClr val="FFFFFF"/>
              </a:solidFill>
              <a:latin typeface="Verdana" pitchFamily="34" charset="0"/>
            </a:endParaRPr>
          </a:p>
        </p:txBody>
      </p:sp>
      <p:sp>
        <p:nvSpPr>
          <p:cNvPr id="1048582" name="عنصر نائب للتذييل 16"/>
          <p:cNvSpPr/>
          <p:nvPr>
            <p:ph type="ftr" sz="quarter" idx="3"/>
          </p:nvPr>
        </p:nvSpPr>
        <p:spPr>
          <a:xfrm rot="0">
            <a:off x="2085975" y="236537"/>
            <a:ext cx="58674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
        <p:nvSpPr>
          <p:cNvPr id="1048583" name="عنصر نائب لرقم الشريحة 28"/>
          <p:cNvSpPr/>
          <p:nvPr>
            <p:ph type="sldNum" sz="quarter" idx="4"/>
          </p:nvPr>
        </p:nvSpPr>
        <p:spPr>
          <a:xfrm rot="0">
            <a:off x="8001000" y="228600"/>
            <a:ext cx="838200" cy="3810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chemeClr val="lt2"/>
                </a:solidFill>
                <a:latin typeface="Verdana" pitchFamily="34" charset="0"/>
              </a:rPr>
              <a:pPr algn="ctr" eaLnBrk="1" hangingPunct="1" latinLnBrk="1" lvl="0"/>
            </a:fld>
            <a:endParaRPr altLang="en-US" b="1" sz="1400" i="0" lang="ar-SA">
              <a:solidFill>
                <a:schemeClr val="lt2"/>
              </a:solidFill>
              <a:latin typeface="Verdana" pitchFamily="34" charset="0"/>
            </a:endParaRPr>
          </a:p>
        </p:txBody>
      </p:sp>
    </p:spTree>
  </p:cSld>
  <p:clrMap accent1="accent1" accent2="accent2" accent3="accent3" accent4="accent4" accent5="accent5" accent6="accent6" bg1="lt1" bg2="dk2" tx1="dk1" tx2="lt2"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hf dt="0" ftr="1" hdr="0" sldNum="0"/>
  <p:txStyles>
    <p:titleStyle>
      <a:lvl1pPr algn="l" eaLnBrk="0" fontAlgn="base" hangingPunct="0" rtl="1">
        <a:spcBef>
          <a:spcPct val="0"/>
        </a:spcBef>
        <a:spcAft>
          <a:spcPct val="0"/>
        </a:spcAft>
        <a:defRPr sz="4400">
          <a:solidFill>
            <a:schemeClr val="tx2"/>
          </a:solidFill>
          <a:latin typeface="+mj-lt"/>
          <a:ea typeface="+mj-ea"/>
          <a:cs typeface="+mj-cs"/>
        </a:defRPr>
      </a:lvl1pPr>
      <a:lvl2pPr algn="l" eaLnBrk="0" fontAlgn="base" hangingPunct="0" rtl="1">
        <a:spcBef>
          <a:spcPct val="0"/>
        </a:spcBef>
        <a:spcAft>
          <a:spcPct val="0"/>
        </a:spcAft>
        <a:defRPr sz="4400">
          <a:solidFill>
            <a:schemeClr val="tx2"/>
          </a:solidFill>
          <a:latin typeface="Tw Cen MT" pitchFamily="34" charset="0"/>
          <a:cs typeface="Arial" charset="0"/>
        </a:defRPr>
      </a:lvl2pPr>
      <a:lvl3pPr algn="l" eaLnBrk="0" fontAlgn="base" hangingPunct="0" rtl="1">
        <a:spcBef>
          <a:spcPct val="0"/>
        </a:spcBef>
        <a:spcAft>
          <a:spcPct val="0"/>
        </a:spcAft>
        <a:defRPr sz="4400">
          <a:solidFill>
            <a:schemeClr val="tx2"/>
          </a:solidFill>
          <a:latin typeface="Tw Cen MT" pitchFamily="34" charset="0"/>
          <a:cs typeface="Arial" charset="0"/>
        </a:defRPr>
      </a:lvl3pPr>
      <a:lvl4pPr algn="l" eaLnBrk="0" fontAlgn="base" hangingPunct="0" rtl="1">
        <a:spcBef>
          <a:spcPct val="0"/>
        </a:spcBef>
        <a:spcAft>
          <a:spcPct val="0"/>
        </a:spcAft>
        <a:defRPr sz="4400">
          <a:solidFill>
            <a:schemeClr val="tx2"/>
          </a:solidFill>
          <a:latin typeface="Tw Cen MT" pitchFamily="34" charset="0"/>
          <a:cs typeface="Arial" charset="0"/>
        </a:defRPr>
      </a:lvl4pPr>
      <a:lvl5pPr algn="l" eaLnBrk="0" fontAlgn="base" hangingPunct="0" rtl="1">
        <a:spcBef>
          <a:spcPct val="0"/>
        </a:spcBef>
        <a:spcAft>
          <a:spcPct val="0"/>
        </a:spcAft>
        <a:defRPr sz="4400">
          <a:solidFill>
            <a:schemeClr val="tx2"/>
          </a:solidFill>
          <a:latin typeface="Tw Cen MT" pitchFamily="34" charset="0"/>
          <a:cs typeface="Arial" charset="0"/>
        </a:defRPr>
      </a:lvl5pPr>
      <a:lvl6pPr algn="l" fontAlgn="base" marL="457200" rtl="1">
        <a:spcBef>
          <a:spcPct val="0"/>
        </a:spcBef>
        <a:spcAft>
          <a:spcPct val="0"/>
        </a:spcAft>
        <a:defRPr sz="4400">
          <a:solidFill>
            <a:schemeClr val="tx2"/>
          </a:solidFill>
          <a:latin typeface="Tw Cen MT" pitchFamily="34" charset="0"/>
          <a:cs typeface="Arial" charset="0"/>
        </a:defRPr>
      </a:lvl6pPr>
      <a:lvl7pPr algn="l" fontAlgn="base" marL="914400" rtl="1">
        <a:spcBef>
          <a:spcPct val="0"/>
        </a:spcBef>
        <a:spcAft>
          <a:spcPct val="0"/>
        </a:spcAft>
        <a:defRPr sz="4400">
          <a:solidFill>
            <a:schemeClr val="tx2"/>
          </a:solidFill>
          <a:latin typeface="Tw Cen MT" pitchFamily="34" charset="0"/>
          <a:cs typeface="Arial" charset="0"/>
        </a:defRPr>
      </a:lvl7pPr>
      <a:lvl8pPr algn="l" fontAlgn="base" marL="1371600" rtl="1">
        <a:spcBef>
          <a:spcPct val="0"/>
        </a:spcBef>
        <a:spcAft>
          <a:spcPct val="0"/>
        </a:spcAft>
        <a:defRPr sz="4400">
          <a:solidFill>
            <a:schemeClr val="tx2"/>
          </a:solidFill>
          <a:latin typeface="Tw Cen MT" pitchFamily="34" charset="0"/>
          <a:cs typeface="Arial" charset="0"/>
        </a:defRPr>
      </a:lvl8pPr>
      <a:lvl9pPr algn="l" fontAlgn="base" marL="1828800" rtl="1">
        <a:spcBef>
          <a:spcPct val="0"/>
        </a:spcBef>
        <a:spcAft>
          <a:spcPct val="0"/>
        </a:spcAft>
        <a:defRPr sz="4400">
          <a:solidFill>
            <a:schemeClr val="tx2"/>
          </a:solidFill>
          <a:latin typeface="Tw Cen MT" pitchFamily="34" charset="0"/>
          <a:cs typeface="Arial" charset="0"/>
        </a:defRPr>
      </a:lvl9pPr>
    </p:titleStyle>
    <p:bodyStyle>
      <a:lvl1pPr algn="r" eaLnBrk="0" fontAlgn="base" hangingPunct="0" indent="-319088" marL="319088" rtl="1">
        <a:spcBef>
          <a:spcPts val="700"/>
        </a:spcBef>
        <a:spcAft>
          <a:spcPct val="0"/>
        </a:spcAft>
        <a:buClr>
          <a:schemeClr val="accent2"/>
        </a:buClr>
        <a:buSzPct val="60000"/>
        <a:buFont typeface="Wingdings" pitchFamily="2" charset="2"/>
        <a:buChar char=""/>
        <a:defRPr sz="2900">
          <a:solidFill>
            <a:schemeClr val="tx1"/>
          </a:solidFill>
          <a:latin typeface="+mn-lt"/>
          <a:ea typeface="+mn-ea"/>
          <a:cs typeface="+mn-cs"/>
        </a:defRPr>
      </a:lvl1pPr>
      <a:lvl2pPr algn="r" eaLnBrk="0" fontAlgn="base" hangingPunct="0" indent="-273050" marL="639763" rtl="1">
        <a:spcBef>
          <a:spcPts val="550"/>
        </a:spcBef>
        <a:spcAft>
          <a:spcPct val="0"/>
        </a:spcAft>
        <a:buClr>
          <a:schemeClr val="accent1"/>
        </a:buClr>
        <a:buSzPct val="70000"/>
        <a:buFont typeface="Wingdings 2" pitchFamily="18" charset="2"/>
        <a:buChar char=""/>
        <a:defRPr sz="2600">
          <a:solidFill>
            <a:schemeClr val="tx1"/>
          </a:solidFill>
          <a:latin typeface="+mn-lt"/>
          <a:cs typeface="+mn-cs"/>
        </a:defRPr>
      </a:lvl2pPr>
      <a:lvl3pPr algn="r" eaLnBrk="0" fontAlgn="base" hangingPunct="0" indent="-228600" marL="914400" rtl="1">
        <a:spcBef>
          <a:spcPts val="500"/>
        </a:spcBef>
        <a:spcAft>
          <a:spcPct val="0"/>
        </a:spcAft>
        <a:buClr>
          <a:schemeClr val="accent2"/>
        </a:buClr>
        <a:buSzPct val="75000"/>
        <a:buFont typeface="Wingdings" pitchFamily="2" charset="2"/>
        <a:buChar char=""/>
        <a:defRPr sz="2300">
          <a:solidFill>
            <a:schemeClr val="tx1"/>
          </a:solidFill>
          <a:latin typeface="+mn-lt"/>
          <a:cs typeface="+mn-cs"/>
        </a:defRPr>
      </a:lvl3pPr>
      <a:lvl4pPr algn="r" eaLnBrk="0" fontAlgn="base" hangingPunct="0" indent="-228600" marL="1371600" rtl="1">
        <a:spcBef>
          <a:spcPts val="400"/>
        </a:spcBef>
        <a:spcAft>
          <a:spcPct val="0"/>
        </a:spcAft>
        <a:buClr>
          <a:srgbClr val="A5AB81"/>
        </a:buClr>
        <a:buSzPct val="75000"/>
        <a:buFont typeface="Wingdings" pitchFamily="2" charset="2"/>
        <a:buChar char=""/>
        <a:defRPr sz="2000">
          <a:solidFill>
            <a:schemeClr val="tx1"/>
          </a:solidFill>
          <a:latin typeface="+mn-lt"/>
          <a:cs typeface="+mn-cs"/>
        </a:defRPr>
      </a:lvl4pPr>
      <a:lvl5pPr algn="r" eaLnBrk="0" fontAlgn="base" hangingPunct="0" indent="-228600" marL="18288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5pPr>
      <a:lvl6pPr algn="r" fontAlgn="base" indent="-228600" marL="22860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6pPr>
      <a:lvl7pPr algn="r" fontAlgn="base" indent="-228600" marL="27432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7pPr>
      <a:lvl8pPr algn="r" fontAlgn="base" indent="-228600" marL="32004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8pPr>
      <a:lvl9pPr algn="r" fontAlgn="base" indent="-228600" marL="36576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43" name=""/>
        <p:cNvGrpSpPr/>
        <p:nvPr/>
      </p:nvGrpSpPr>
      <p:grpSpPr>
        <a:xfrm rot="0">
          <a:off x="0" y="0"/>
          <a:ext cx="0" cy="0"/>
          <a:chOff x="0" y="0"/>
          <a:chExt cx="0" cy="0"/>
        </a:xfrm>
      </p:grpSpPr>
      <p:sp>
        <p:nvSpPr>
          <p:cNvPr id="1048587" name="مستطيل 6"/>
          <p:cNvSpPr/>
          <p:nvPr/>
        </p:nvSpPr>
        <p:spPr bwMode="white">
          <a:xfrm rot="0">
            <a:off x="0" y="1235075"/>
            <a:ext cx="9144000" cy="319087"/>
          </a:xfrm>
          <a:prstGeom prst="rect"/>
          <a:solidFill>
            <a:srgbClr val="FFFFFF"/>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88" name="مستطيل 7"/>
          <p:cNvSpPr/>
          <p:nvPr/>
        </p:nvSpPr>
        <p:spPr>
          <a:xfrm rot="0">
            <a:off x="0" y="1279525"/>
            <a:ext cx="533400" cy="228600"/>
          </a:xfrm>
          <a:prstGeom prst="rect"/>
          <a:solidFill>
            <a:schemeClr val="accent2"/>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89" name="مستطيل 8"/>
          <p:cNvSpPr/>
          <p:nvPr/>
        </p:nvSpPr>
        <p:spPr>
          <a:xfrm rot="0">
            <a:off x="590550" y="1279525"/>
            <a:ext cx="8553450" cy="228600"/>
          </a:xfrm>
          <a:prstGeom prst="rect"/>
          <a:solidFill>
            <a:schemeClr val="accent1"/>
          </a:solid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endParaRPr altLang="en-US" i="0" lang="en-US">
              <a:solidFill>
                <a:srgbClr val="FFFFFF"/>
              </a:solidFill>
              <a:latin typeface="Tw Cen MT" pitchFamily="34" charset="0"/>
            </a:endParaRPr>
          </a:p>
        </p:txBody>
      </p:sp>
      <p:sp>
        <p:nvSpPr>
          <p:cNvPr id="1048590" name="عنصر نائب للعنوان 21"/>
          <p:cNvSpPr/>
          <p:nvPr>
            <p:ph type="title" sz="full" idx="0"/>
          </p:nvPr>
        </p:nvSpPr>
        <p:spPr>
          <a:xfrm rot="0">
            <a:off x="609600" y="228600"/>
            <a:ext cx="8153400" cy="990600"/>
          </a:xfrm>
          <a:prstGeom prst="rect"/>
          <a:noFill/>
          <a:ln>
            <a:noFill/>
          </a:ln>
        </p:spPr>
        <p:txBody>
          <a:bodyPr anchor="ctr" bIns="45720" lIns="91440" rIns="91440" tIns="45720" vert="horz"/>
          <a:p>
            <a:pPr lvl="0"/>
            <a:r>
              <a:rPr altLang="en-US" lang="ar-SA"/>
              <a:t>انقر لتحرير نمط العنوان الرئيسي</a:t>
            </a:r>
          </a:p>
        </p:txBody>
      </p:sp>
      <p:sp>
        <p:nvSpPr>
          <p:cNvPr id="1048591" name="عنصر نائب للنص 12"/>
          <p:cNvSpPr/>
          <p:nvPr>
            <p:ph type="body" sz="full" idx="1"/>
          </p:nvPr>
        </p:nvSpPr>
        <p:spPr>
          <a:xfrm rot="0">
            <a:off x="612775" y="1600200"/>
            <a:ext cx="8153400" cy="4525962"/>
          </a:xfrm>
          <a:prstGeom prst="rect"/>
          <a:noFill/>
          <a:ln>
            <a:noFill/>
          </a:ln>
        </p:spPr>
        <p:txBody>
          <a:bodyPr anchor="t" bIns="45720" lIns="91440" rIns="91440" tIns="45720" vert="horz"/>
          <a:p>
            <a:pPr lvl="0"/>
            <a:r>
              <a:rPr altLang="en-US" lang="ar-SA"/>
              <a:t>انقر لتحرير أنماط النص الرئيسي</a:t>
            </a:r>
          </a:p>
          <a:p>
            <a:pPr lvl="1"/>
            <a:r>
              <a:rPr altLang="en-US" lang="ar-SA"/>
              <a:t>المستوى الثاني</a:t>
            </a:r>
          </a:p>
          <a:p>
            <a:pPr lvl="2"/>
            <a:r>
              <a:rPr altLang="en-US" lang="ar-SA"/>
              <a:t>المستوى الثالث</a:t>
            </a:r>
          </a:p>
          <a:p>
            <a:pPr lvl="3"/>
            <a:r>
              <a:rPr altLang="en-US" lang="ar-SA"/>
              <a:t>المستوى الرابع</a:t>
            </a:r>
          </a:p>
          <a:p>
            <a:pPr lvl="4"/>
            <a:r>
              <a:rPr altLang="en-US" lang="ar-SA"/>
              <a:t>المستوى الخامس</a:t>
            </a:r>
          </a:p>
        </p:txBody>
      </p:sp>
      <p:sp>
        <p:nvSpPr>
          <p:cNvPr id="1048592" name="عنصر نائب للتاريخ 7"/>
          <p:cNvSpPr/>
          <p:nvPr>
            <p:ph type="dt" sz="half" idx="2"/>
          </p:nvPr>
        </p:nvSpPr>
        <p:spPr>
          <a:xfrm rot="0">
            <a:off x="6096000" y="6248400"/>
            <a:ext cx="2667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l" eaLnBrk="1" hangingPunct="1" latinLnBrk="1" lvl="0"/>
            <a:endParaRPr altLang="en-US" sz="1400" i="0" lang="en-US">
              <a:solidFill>
                <a:schemeClr val="lt2"/>
              </a:solidFill>
              <a:latin typeface="Verdana" pitchFamily="34" charset="0"/>
            </a:endParaRPr>
          </a:p>
        </p:txBody>
      </p:sp>
      <p:sp>
        <p:nvSpPr>
          <p:cNvPr id="1048593" name="عنصر نائب لرقم الشريحة 9"/>
          <p:cNvSpPr/>
          <p:nvPr>
            <p:ph type="sldNum" sz="quarter" idx="4"/>
          </p:nvPr>
        </p:nvSpPr>
        <p:spPr>
          <a:xfrm rot="0">
            <a:off x="0" y="1271587"/>
            <a:ext cx="533400" cy="24447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algn="ctr" eaLnBrk="1" hangingPunct="1" latinLnBrk="1" lvl="0"/>
            <a:fld id="{566ABCEB-ACFC-4714-9973-3DA970169C29}" type="slidenum">
              <a:rPr altLang="en-US" b="1" sz="1400" i="0" lang="ar-SA">
                <a:solidFill>
                  <a:srgbClr val="FFFFFF"/>
                </a:solidFill>
                <a:latin typeface="Verdana" pitchFamily="34" charset="0"/>
              </a:rPr>
              <a:pPr algn="ctr" eaLnBrk="1" hangingPunct="1" latinLnBrk="1" lvl="0"/>
            </a:fld>
            <a:endParaRPr altLang="en-US" b="1" sz="1400" i="0" lang="ar-SA">
              <a:solidFill>
                <a:srgbClr val="FFFFFF"/>
              </a:solidFill>
              <a:latin typeface="Verdana" pitchFamily="34" charset="0"/>
            </a:endParaRPr>
          </a:p>
        </p:txBody>
      </p:sp>
      <p:sp>
        <p:nvSpPr>
          <p:cNvPr id="1048594" name="عنصر نائب للتذييل 11"/>
          <p:cNvSpPr/>
          <p:nvPr>
            <p:ph type="ftr" sz="quarter" idx="3"/>
          </p:nvPr>
        </p:nvSpPr>
        <p:spPr>
          <a:xfrm rot="0">
            <a:off x="609600" y="6248400"/>
            <a:ext cx="542131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w Cen MT"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 accent1="accent1" accent2="accent2" accent3="accent3" accent4="accent4" accent5="accent5" accent6="accent6" bg1="lt1" bg2="dk2" tx1="dk1" tx2="lt2"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Lst>
  <p:hf dt="0" ftr="1" hdr="0" sldNum="0"/>
  <p:txStyles>
    <p:titleStyle>
      <a:lvl1pPr algn="l" eaLnBrk="0" fontAlgn="base" hangingPunct="0" rtl="1">
        <a:spcBef>
          <a:spcPct val="0"/>
        </a:spcBef>
        <a:spcAft>
          <a:spcPct val="0"/>
        </a:spcAft>
        <a:defRPr sz="4400">
          <a:solidFill>
            <a:schemeClr val="tx2"/>
          </a:solidFill>
          <a:latin typeface="+mj-lt"/>
          <a:ea typeface="+mj-ea"/>
          <a:cs typeface="+mj-cs"/>
        </a:defRPr>
      </a:lvl1pPr>
      <a:lvl2pPr algn="l" eaLnBrk="0" fontAlgn="base" hangingPunct="0" rtl="1">
        <a:spcBef>
          <a:spcPct val="0"/>
        </a:spcBef>
        <a:spcAft>
          <a:spcPct val="0"/>
        </a:spcAft>
        <a:defRPr sz="4400">
          <a:solidFill>
            <a:schemeClr val="tx2"/>
          </a:solidFill>
          <a:latin typeface="Tw Cen MT" pitchFamily="34" charset="0"/>
          <a:cs typeface="Arial" charset="0"/>
        </a:defRPr>
      </a:lvl2pPr>
      <a:lvl3pPr algn="l" eaLnBrk="0" fontAlgn="base" hangingPunct="0" rtl="1">
        <a:spcBef>
          <a:spcPct val="0"/>
        </a:spcBef>
        <a:spcAft>
          <a:spcPct val="0"/>
        </a:spcAft>
        <a:defRPr sz="4400">
          <a:solidFill>
            <a:schemeClr val="tx2"/>
          </a:solidFill>
          <a:latin typeface="Tw Cen MT" pitchFamily="34" charset="0"/>
          <a:cs typeface="Arial" charset="0"/>
        </a:defRPr>
      </a:lvl3pPr>
      <a:lvl4pPr algn="l" eaLnBrk="0" fontAlgn="base" hangingPunct="0" rtl="1">
        <a:spcBef>
          <a:spcPct val="0"/>
        </a:spcBef>
        <a:spcAft>
          <a:spcPct val="0"/>
        </a:spcAft>
        <a:defRPr sz="4400">
          <a:solidFill>
            <a:schemeClr val="tx2"/>
          </a:solidFill>
          <a:latin typeface="Tw Cen MT" pitchFamily="34" charset="0"/>
          <a:cs typeface="Arial" charset="0"/>
        </a:defRPr>
      </a:lvl4pPr>
      <a:lvl5pPr algn="l" eaLnBrk="0" fontAlgn="base" hangingPunct="0" rtl="1">
        <a:spcBef>
          <a:spcPct val="0"/>
        </a:spcBef>
        <a:spcAft>
          <a:spcPct val="0"/>
        </a:spcAft>
        <a:defRPr sz="4400">
          <a:solidFill>
            <a:schemeClr val="tx2"/>
          </a:solidFill>
          <a:latin typeface="Tw Cen MT" pitchFamily="34" charset="0"/>
          <a:cs typeface="Arial" charset="0"/>
        </a:defRPr>
      </a:lvl5pPr>
      <a:lvl6pPr algn="l" fontAlgn="base" marL="457200" rtl="1">
        <a:spcBef>
          <a:spcPct val="0"/>
        </a:spcBef>
        <a:spcAft>
          <a:spcPct val="0"/>
        </a:spcAft>
        <a:defRPr sz="4400">
          <a:solidFill>
            <a:schemeClr val="tx2"/>
          </a:solidFill>
          <a:latin typeface="Tw Cen MT" pitchFamily="34" charset="0"/>
          <a:cs typeface="Arial" charset="0"/>
        </a:defRPr>
      </a:lvl6pPr>
      <a:lvl7pPr algn="l" fontAlgn="base" marL="914400" rtl="1">
        <a:spcBef>
          <a:spcPct val="0"/>
        </a:spcBef>
        <a:spcAft>
          <a:spcPct val="0"/>
        </a:spcAft>
        <a:defRPr sz="4400">
          <a:solidFill>
            <a:schemeClr val="tx2"/>
          </a:solidFill>
          <a:latin typeface="Tw Cen MT" pitchFamily="34" charset="0"/>
          <a:cs typeface="Arial" charset="0"/>
        </a:defRPr>
      </a:lvl7pPr>
      <a:lvl8pPr algn="l" fontAlgn="base" marL="1371600" rtl="1">
        <a:spcBef>
          <a:spcPct val="0"/>
        </a:spcBef>
        <a:spcAft>
          <a:spcPct val="0"/>
        </a:spcAft>
        <a:defRPr sz="4400">
          <a:solidFill>
            <a:schemeClr val="tx2"/>
          </a:solidFill>
          <a:latin typeface="Tw Cen MT" pitchFamily="34" charset="0"/>
          <a:cs typeface="Arial" charset="0"/>
        </a:defRPr>
      </a:lvl8pPr>
      <a:lvl9pPr algn="l" fontAlgn="base" marL="1828800" rtl="1">
        <a:spcBef>
          <a:spcPct val="0"/>
        </a:spcBef>
        <a:spcAft>
          <a:spcPct val="0"/>
        </a:spcAft>
        <a:defRPr sz="4400">
          <a:solidFill>
            <a:schemeClr val="tx2"/>
          </a:solidFill>
          <a:latin typeface="Tw Cen MT" pitchFamily="34" charset="0"/>
          <a:cs typeface="Arial" charset="0"/>
        </a:defRPr>
      </a:lvl9pPr>
    </p:titleStyle>
    <p:bodyStyle>
      <a:lvl1pPr algn="r" eaLnBrk="0" fontAlgn="base" hangingPunct="0" indent="-319088" marL="319088" rtl="1">
        <a:spcBef>
          <a:spcPts val="700"/>
        </a:spcBef>
        <a:spcAft>
          <a:spcPct val="0"/>
        </a:spcAft>
        <a:buClr>
          <a:schemeClr val="accent2"/>
        </a:buClr>
        <a:buSzPct val="60000"/>
        <a:buFont typeface="Wingdings" pitchFamily="2" charset="2"/>
        <a:buChar char=""/>
        <a:defRPr sz="2900">
          <a:solidFill>
            <a:schemeClr val="tx1"/>
          </a:solidFill>
          <a:latin typeface="+mn-lt"/>
          <a:ea typeface="+mn-ea"/>
          <a:cs typeface="+mn-cs"/>
        </a:defRPr>
      </a:lvl1pPr>
      <a:lvl2pPr algn="r" eaLnBrk="0" fontAlgn="base" hangingPunct="0" indent="-273050" marL="639763" rtl="1">
        <a:spcBef>
          <a:spcPts val="550"/>
        </a:spcBef>
        <a:spcAft>
          <a:spcPct val="0"/>
        </a:spcAft>
        <a:buClr>
          <a:schemeClr val="accent1"/>
        </a:buClr>
        <a:buSzPct val="70000"/>
        <a:buFont typeface="Wingdings 2" pitchFamily="18" charset="2"/>
        <a:buChar char=""/>
        <a:defRPr sz="2600">
          <a:solidFill>
            <a:schemeClr val="tx1"/>
          </a:solidFill>
          <a:latin typeface="+mn-lt"/>
          <a:cs typeface="+mn-cs"/>
        </a:defRPr>
      </a:lvl2pPr>
      <a:lvl3pPr algn="r" eaLnBrk="0" fontAlgn="base" hangingPunct="0" indent="-228600" marL="914400" rtl="1">
        <a:spcBef>
          <a:spcPts val="500"/>
        </a:spcBef>
        <a:spcAft>
          <a:spcPct val="0"/>
        </a:spcAft>
        <a:buClr>
          <a:schemeClr val="accent2"/>
        </a:buClr>
        <a:buSzPct val="75000"/>
        <a:buFont typeface="Wingdings" pitchFamily="2" charset="2"/>
        <a:buChar char=""/>
        <a:defRPr sz="2300">
          <a:solidFill>
            <a:schemeClr val="tx1"/>
          </a:solidFill>
          <a:latin typeface="+mn-lt"/>
          <a:cs typeface="+mn-cs"/>
        </a:defRPr>
      </a:lvl3pPr>
      <a:lvl4pPr algn="r" eaLnBrk="0" fontAlgn="base" hangingPunct="0" indent="-228600" marL="1371600" rtl="1">
        <a:spcBef>
          <a:spcPts val="400"/>
        </a:spcBef>
        <a:spcAft>
          <a:spcPct val="0"/>
        </a:spcAft>
        <a:buClr>
          <a:srgbClr val="A5AB81"/>
        </a:buClr>
        <a:buSzPct val="75000"/>
        <a:buFont typeface="Wingdings" pitchFamily="2" charset="2"/>
        <a:buChar char=""/>
        <a:defRPr sz="2000">
          <a:solidFill>
            <a:schemeClr val="tx1"/>
          </a:solidFill>
          <a:latin typeface="+mn-lt"/>
          <a:cs typeface="+mn-cs"/>
        </a:defRPr>
      </a:lvl4pPr>
      <a:lvl5pPr algn="r" eaLnBrk="0" fontAlgn="base" hangingPunct="0" indent="-228600" marL="18288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5pPr>
      <a:lvl6pPr algn="r" fontAlgn="base" indent="-228600" marL="22860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6pPr>
      <a:lvl7pPr algn="r" fontAlgn="base" indent="-228600" marL="27432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7pPr>
      <a:lvl8pPr algn="r" fontAlgn="base" indent="-228600" marL="32004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8pPr>
      <a:lvl9pPr algn="r" fontAlgn="base" indent="-228600" marL="3657600" rtl="1">
        <a:spcBef>
          <a:spcPts val="400"/>
        </a:spcBef>
        <a:spcAft>
          <a:spcPct val="0"/>
        </a:spcAft>
        <a:buClr>
          <a:srgbClr val="D8B25C"/>
        </a:buClr>
        <a:buSzPct val="65000"/>
        <a:buFont typeface="Wingdings" pitchFamily="2" charset="2"/>
        <a:buChar char=""/>
        <a:defRPr sz="2000">
          <a:solidFill>
            <a:schemeClr val="tx1"/>
          </a:solidFill>
          <a:latin typeface="+mn-lt"/>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37" name=""/>
        <p:cNvGrpSpPr/>
        <p:nvPr/>
      </p:nvGrpSpPr>
      <p:grpSpPr>
        <a:xfrm rot="0">
          <a:off x="0" y="0"/>
          <a:ext cx="0" cy="0"/>
          <a:chOff x="0" y="0"/>
          <a:chExt cx="0" cy="0"/>
        </a:xfrm>
      </p:grpSpPr>
      <p:sp>
        <p:nvSpPr>
          <p:cNvPr id="1048584" name="عنوان 3"/>
          <p:cNvSpPr/>
          <p:nvPr>
            <p:ph type="ctrTitle" sz="full" idx="4294967295"/>
          </p:nvPr>
        </p:nvSpPr>
        <p:spPr>
          <a:xfrm rot="0">
            <a:off x="2667000" y="5949950"/>
            <a:ext cx="6477000" cy="676275"/>
          </a:xfrm>
          <a:prstGeom prst="rect"/>
          <a:noFill/>
          <a:ln>
            <a:noFill/>
          </a:ln>
        </p:spPr>
        <p:txBody>
          <a:bodyPr anchor="b" bIns="45720" lIns="91440" rIns="91440" tIns="45720" vert="horz"/>
          <a:lstStyle>
            <a:lvl1pPr algn="l">
              <a:defRPr sz="4400"/>
            </a:lvl1pPr>
          </a:lstStyle>
          <a:p>
            <a:pPr eaLnBrk="1" hangingPunct="1" latinLnBrk="1" lvl="0"/>
            <a:r>
              <a:rPr altLang="en-US" b="1" sz="2800" lang="ar-SA"/>
              <a:t>المحاضرة الخامسة</a:t>
            </a:r>
          </a:p>
        </p:txBody>
      </p:sp>
      <p:sp>
        <p:nvSpPr>
          <p:cNvPr id="1048585" name="Rectangle 3"/>
          <p:cNvSpPr/>
          <p:nvPr/>
        </p:nvSpPr>
        <p:spPr>
          <a:xfrm rot="0">
            <a:off x="323850" y="2044700"/>
            <a:ext cx="8353425" cy="2105025"/>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ctr" eaLnBrk="1" hangingPunct="1" latinLnBrk="1" lvl="0" rtl="1">
              <a:spcBef>
                <a:spcPts val="700"/>
              </a:spcBef>
              <a:buClr>
                <a:schemeClr val="accent2"/>
              </a:buClr>
              <a:buSzPct val="60000"/>
              <a:buFont typeface="Wingdings" pitchFamily="2" charset="2"/>
              <a:buNone/>
            </a:pPr>
            <a:r>
              <a:rPr altLang="en-US" b="1" sz="4800" i="0" lang="ar-SA">
                <a:solidFill>
                  <a:srgbClr val="F2F2F2"/>
                </a:solidFill>
                <a:latin typeface="Copperplate Gothic Bold" pitchFamily="34" charset="0"/>
              </a:rPr>
              <a:t>تحليل وتصميم البرمجيات</a:t>
            </a:r>
          </a:p>
          <a:p>
            <a:pPr algn="ctr" eaLnBrk="1" hangingPunct="1" latinLnBrk="1" lvl="0" rtl="1">
              <a:spcBef>
                <a:spcPts val="700"/>
              </a:spcBef>
              <a:buClr>
                <a:schemeClr val="accent2"/>
              </a:buClr>
              <a:buSzPct val="60000"/>
              <a:buFont typeface="Wingdings" pitchFamily="2" charset="2"/>
              <a:buNone/>
            </a:pPr>
            <a:r>
              <a:rPr altLang="en-US" b="1" sz="4000" i="0" lang="ar-SA">
                <a:solidFill>
                  <a:srgbClr val="F2F2F2"/>
                </a:solidFill>
                <a:latin typeface="Copperplate Gothic Bold" pitchFamily="34" charset="0"/>
              </a:rPr>
              <a:t> </a:t>
            </a:r>
          </a:p>
        </p:txBody>
      </p:sp>
      <p:sp>
        <p:nvSpPr>
          <p:cNvPr id="1048586" name="Footer Placeholder 3"/>
          <p:cNvSpPr txBox="1"/>
          <p:nvPr/>
        </p:nvSpPr>
        <p:spPr>
          <a:xfrm rot="0">
            <a:off x="1500187" y="357187"/>
            <a:ext cx="5867400" cy="857250"/>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a:r>
              <a:rPr altLang="en-US" sz="2800" i="0" lang="ar-SA">
                <a:solidFill>
                  <a:srgbClr val="002060"/>
                </a:solidFill>
                <a:latin typeface="Verdana" pitchFamily="34" charset="0"/>
              </a:rPr>
              <a:t>جامعة كرري _كلية الحاسوب وتقانة المعلومات</a:t>
            </a: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53" name=""/>
        <p:cNvGrpSpPr/>
        <p:nvPr/>
      </p:nvGrpSpPr>
      <p:grpSpPr>
        <a:xfrm rot="0">
          <a:off x="0" y="0"/>
          <a:ext cx="0" cy="0"/>
          <a:chOff x="0" y="0"/>
          <a:chExt cx="0" cy="0"/>
        </a:xfrm>
      </p:grpSpPr>
      <p:sp>
        <p:nvSpPr>
          <p:cNvPr id="1048606" name="Content Placeholder 1"/>
          <p:cNvSpPr/>
          <p:nvPr>
            <p:ph sz="full" idx="0"/>
          </p:nvPr>
        </p:nvSpPr>
        <p:spPr>
          <a:xfrm rot="0">
            <a:off x="609600" y="228600"/>
            <a:ext cx="8156575" cy="5897562"/>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lang="ar-SA"/>
              <a:t>والجدول </a:t>
            </a:r>
            <a:r>
              <a:rPr altLang="en-US" lang="en-US"/>
              <a:t>4.4</a:t>
            </a:r>
            <a:r>
              <a:rPr altLang="en-US" lang="ar-SA"/>
              <a:t> يوضح تصنيف لأنواع الكوارث وفرعياتها المحتملة لكل نوع.</a:t>
            </a:r>
          </a:p>
          <a:p>
            <a:pPr indent="0" lvl="0" marL="0">
              <a:buNone/>
            </a:pPr>
            <a:endParaRPr altLang="en-US" lang="en-US"/>
          </a:p>
        </p:txBody>
      </p:sp>
      <p:sp>
        <p:nvSpPr>
          <p:cNvPr id="1048607" name="Footer Placeholder 2"/>
          <p:cNvSpPr txBox="1"/>
          <p:nvPr/>
        </p:nvSpPr>
        <p:spPr>
          <a:xfrm rot="0">
            <a:off x="609600" y="6248400"/>
            <a:ext cx="5421312" cy="365125"/>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pic>
        <p:nvPicPr>
          <p:cNvPr id="2097154" name="Picture 4"/>
          <p:cNvPicPr>
            <a:picLocks/>
          </p:cNvPicPr>
          <p:nvPr/>
        </p:nvPicPr>
        <p:blipFill>
          <a:blip xmlns:r="http://schemas.openxmlformats.org/officeDocument/2006/relationships" r:embed="rId1"/>
          <a:srcRect l="0" t="0" r="8957" b="5347"/>
          <a:stretch>
            <a:fillRect/>
          </a:stretch>
        </p:blipFill>
        <p:spPr>
          <a:xfrm rot="0">
            <a:off x="-107950" y="1125537"/>
            <a:ext cx="9144000" cy="5649912"/>
          </a:xfrm>
          <a:prstGeom prst="rect"/>
          <a:noFill/>
          <a:ln>
            <a:noFill/>
          </a:ln>
        </p:spPr>
      </p:pic>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54" name=""/>
        <p:cNvGrpSpPr/>
        <p:nvPr/>
      </p:nvGrpSpPr>
      <p:grpSpPr>
        <a:xfrm rot="0">
          <a:off x="0" y="0"/>
          <a:ext cx="0" cy="0"/>
          <a:chOff x="0" y="0"/>
          <a:chExt cx="0" cy="0"/>
        </a:xfrm>
      </p:grpSpPr>
      <p:sp>
        <p:nvSpPr>
          <p:cNvPr id="1048608" name="Content Placeholder 1"/>
          <p:cNvSpPr/>
          <p:nvPr>
            <p:ph sz="full" idx="0"/>
          </p:nvPr>
        </p:nvSpPr>
        <p:spPr>
          <a:xfrm rot="0">
            <a:off x="609600" y="228600"/>
            <a:ext cx="8156575" cy="5897562"/>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algn="just" indent="0" lvl="0" marL="0">
              <a:buNone/>
            </a:pPr>
            <a:r>
              <a:rPr altLang="en-US" sz="2800" lang="ar-SA"/>
              <a:t> </a:t>
            </a:r>
            <a:r>
              <a:rPr altLang="en-US" b="1" sz="2800" lang="ar-EG"/>
              <a:t>تحليل الكوارث </a:t>
            </a:r>
            <a:r>
              <a:rPr altLang="en-US" b="1" sz="2800" lang="en-US"/>
              <a:t>Risk Analysis </a:t>
            </a:r>
          </a:p>
          <a:p>
            <a:pPr indent="0" lvl="0" marL="0">
              <a:buNone/>
            </a:pPr>
            <a:r>
              <a:rPr altLang="en-US" b="1" sz="2800" lang="ar-SA"/>
              <a:t>يشمل تحليل الكوارث الفرعيات التالية :</a:t>
            </a:r>
          </a:p>
          <a:p>
            <a:pPr indent="0" lvl="0" marL="0"/>
            <a:r>
              <a:rPr altLang="en-US" sz="2800" lang="ar-SA"/>
              <a:t>تحليل احتمالية ومدى جدية كل كارثة من الكوارث.</a:t>
            </a:r>
          </a:p>
          <a:p>
            <a:pPr indent="0" lvl="0" marL="0"/>
            <a:r>
              <a:rPr altLang="en-US" sz="2800" lang="ar-SA"/>
              <a:t>الاحتمالية قد تكون متدنية جداً ، أو متدنية ، أو متوسطة أو عالية أو عالية جداً.</a:t>
            </a:r>
          </a:p>
          <a:p>
            <a:pPr indent="0" lvl="0" marL="0"/>
            <a:r>
              <a:rPr altLang="en-US" sz="2800" lang="ar-SA"/>
              <a:t>تأثيرات الكوارث قد تبدو فاجعة، أو جدية أو يمكن تحملها أو ليست ذات أهمية.</a:t>
            </a:r>
          </a:p>
          <a:p>
            <a:pPr indent="0" lvl="0" marL="0"/>
            <a:endParaRPr altLang="en-US" sz="2800" lang="en-US"/>
          </a:p>
          <a:p>
            <a:pPr algn="just" indent="0" lvl="0" marL="0">
              <a:buNone/>
            </a:pPr>
            <a:endParaRPr altLang="en-US" sz="2800" lang="ar-SA"/>
          </a:p>
          <a:p>
            <a:pPr algn="just" indent="0" lvl="0" marL="0">
              <a:buNone/>
            </a:pPr>
            <a:endParaRPr altLang="en-US" sz="2800" lang="ar-SA"/>
          </a:p>
        </p:txBody>
      </p:sp>
      <p:sp>
        <p:nvSpPr>
          <p:cNvPr id="1048609" name="Footer Placeholder 2"/>
          <p:cNvSpPr txBox="1"/>
          <p:nvPr/>
        </p:nvSpPr>
        <p:spPr>
          <a:xfrm rot="0">
            <a:off x="609600" y="6248400"/>
            <a:ext cx="5421312" cy="365125"/>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55" name=""/>
        <p:cNvGrpSpPr/>
        <p:nvPr/>
      </p:nvGrpSpPr>
      <p:grpSpPr>
        <a:xfrm rot="0">
          <a:off x="0" y="0"/>
          <a:ext cx="0" cy="0"/>
          <a:chOff x="0" y="0"/>
          <a:chExt cx="0" cy="0"/>
        </a:xfrm>
      </p:grpSpPr>
      <p:sp>
        <p:nvSpPr>
          <p:cNvPr id="1048610" name="Content Placeholder 1"/>
          <p:cNvSpPr/>
          <p:nvPr>
            <p:ph sz="full" idx="0"/>
          </p:nvPr>
        </p:nvSpPr>
        <p:spPr>
          <a:xfrm rot="0">
            <a:off x="250825" y="373062"/>
            <a:ext cx="8713788" cy="6369050"/>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b="1" sz="3200" lang="ar-EG">
                <a:solidFill>
                  <a:srgbClr val="FF0000"/>
                </a:solidFill>
              </a:rPr>
              <a:t>التخطيط للكوارث </a:t>
            </a:r>
            <a:r>
              <a:rPr altLang="en-US" b="1" sz="3200" lang="en-US">
                <a:solidFill>
                  <a:srgbClr val="FF0000"/>
                </a:solidFill>
              </a:rPr>
              <a:t>Risk Planning </a:t>
            </a:r>
          </a:p>
          <a:p>
            <a:pPr indent="0" lvl="0" marL="0">
              <a:buNone/>
            </a:pPr>
            <a:r>
              <a:rPr altLang="en-US" lang="ar-SA"/>
              <a:t>يشمل التخطيط للكوارث</a:t>
            </a:r>
            <a:r>
              <a:rPr altLang="en-US" b="1" lang="ar-SA"/>
              <a:t> </a:t>
            </a:r>
            <a:r>
              <a:rPr altLang="en-US" lang="ar-SA"/>
              <a:t>دراسة كل كارثة وتطوير إستراتيجية لإدارتها ويمكن تقسيم هذه الإستراتجيات إلى </a:t>
            </a:r>
            <a:r>
              <a:rPr altLang="en-US" b="1" lang="ar-SA"/>
              <a:t>ثلاثة فرعيات هي :</a:t>
            </a:r>
          </a:p>
          <a:p>
            <a:pPr indent="0" lvl="0" marL="0"/>
            <a:r>
              <a:rPr altLang="en-US" b="1" lang="ar-SA"/>
              <a:t>إستراتيجية تجنب الكارثة </a:t>
            </a:r>
            <a:r>
              <a:rPr altLang="en-US" b="1" lang="en-US"/>
              <a:t>(Avoidance Strategy)</a:t>
            </a:r>
            <a:r>
              <a:rPr altLang="en-US" b="1" lang="ar-SA"/>
              <a:t> :</a:t>
            </a:r>
            <a:r>
              <a:rPr altLang="en-US" lang="ar-SA"/>
              <a:t> وتشمل تجنب احتمال إمكانية ارتفاع مستوى الكارثة.</a:t>
            </a:r>
          </a:p>
          <a:p>
            <a:pPr indent="0" lvl="0" marL="0"/>
            <a:r>
              <a:rPr altLang="en-US" b="1" lang="ar-SA"/>
              <a:t>إستراتيجية الحد من الكارثة </a:t>
            </a:r>
            <a:r>
              <a:rPr altLang="en-US" b="1" lang="en-US"/>
              <a:t>(Minimization Strategy)</a:t>
            </a:r>
            <a:r>
              <a:rPr altLang="en-US" b="1" lang="ar-SA"/>
              <a:t> :</a:t>
            </a:r>
            <a:r>
              <a:rPr altLang="en-US" lang="ar-SA"/>
              <a:t> وتشمل التقليل من تأثير الكارثة على المشروع أو المنتج.</a:t>
            </a:r>
          </a:p>
          <a:p>
            <a:pPr indent="0" lvl="0" marL="0"/>
            <a:r>
              <a:rPr altLang="en-US" b="1" lang="ar-SA"/>
              <a:t>إستراتيجية خطط الطوارئ </a:t>
            </a:r>
            <a:r>
              <a:rPr altLang="en-US" b="1" lang="en-US"/>
              <a:t>(Contingency Plans Strategy)</a:t>
            </a:r>
            <a:r>
              <a:rPr altLang="en-US" b="1" lang="ar-SA"/>
              <a:t> :</a:t>
            </a:r>
            <a:r>
              <a:rPr altLang="en-US" lang="ar-SA"/>
              <a:t> وتشمل وضع خطط للتعامل مع أي كارثة محتمل حدوثها ، بحيث يعتد بهذه الخطط للتعامل مع أي كارثة في حالة حدوثها</a:t>
            </a:r>
            <a:r>
              <a:rPr altLang="en-US" lang="ar-SA"/>
              <a:t>.</a:t>
            </a:r>
          </a:p>
          <a:p>
            <a:pPr indent="0" lvl="0" marL="0"/>
            <a:endParaRPr altLang="en-US" lang="en-US"/>
          </a:p>
          <a:p>
            <a:pPr indent="0" lvl="0" marL="0">
              <a:buNone/>
            </a:pPr>
            <a:endParaRPr altLang="en-US" lang="ar-SA"/>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56" name=""/>
        <p:cNvGrpSpPr/>
        <p:nvPr/>
      </p:nvGrpSpPr>
      <p:grpSpPr>
        <a:xfrm rot="0">
          <a:off x="0" y="0"/>
          <a:ext cx="0" cy="0"/>
          <a:chOff x="0" y="0"/>
          <a:chExt cx="0" cy="0"/>
        </a:xfrm>
      </p:grpSpPr>
      <p:sp>
        <p:nvSpPr>
          <p:cNvPr id="1048611" name="Footer Placeholder 2"/>
          <p:cNvSpPr txBox="1"/>
          <p:nvPr/>
        </p:nvSpPr>
        <p:spPr>
          <a:xfrm rot="0">
            <a:off x="609600" y="6248400"/>
            <a:ext cx="5421312" cy="365125"/>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a:endParaRPr altLang="en-US" sz="1400" i="0" lang="en-US">
              <a:solidFill>
                <a:schemeClr val="lt2"/>
              </a:solidFill>
              <a:latin typeface="Verdana" pitchFamily="34" charset="0"/>
            </a:endParaRPr>
          </a:p>
        </p:txBody>
      </p:sp>
      <p:sp>
        <p:nvSpPr>
          <p:cNvPr id="1048612" name="Content Placeholder 1"/>
          <p:cNvSpPr/>
          <p:nvPr>
            <p:ph sz="full" idx="0"/>
          </p:nvPr>
        </p:nvSpPr>
        <p:spPr>
          <a:xfrm rot="0">
            <a:off x="609600" y="228600"/>
            <a:ext cx="8156575" cy="5897562"/>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b="1" lang="ar-EG">
                <a:solidFill>
                  <a:srgbClr val="FF0000"/>
                </a:solidFill>
              </a:rPr>
              <a:t>مراقبة </a:t>
            </a:r>
            <a:r>
              <a:rPr altLang="en-US" b="1" lang="ar-EG">
                <a:solidFill>
                  <a:srgbClr val="FF0000"/>
                </a:solidFill>
              </a:rPr>
              <a:t>الكوارث </a:t>
            </a:r>
            <a:r>
              <a:rPr altLang="en-US" b="1" lang="en-US">
                <a:solidFill>
                  <a:srgbClr val="FF0000"/>
                </a:solidFill>
              </a:rPr>
              <a:t>Risk Monitoring </a:t>
            </a:r>
          </a:p>
          <a:p>
            <a:pPr indent="0" lvl="0" marL="0">
              <a:buNone/>
            </a:pPr>
            <a:endParaRPr altLang="en-US" b="1" lang="ar-SA">
              <a:solidFill>
                <a:srgbClr val="FF0000"/>
              </a:solidFill>
            </a:endParaRPr>
          </a:p>
          <a:p>
            <a:pPr indent="0" lvl="0" marL="0">
              <a:buNone/>
            </a:pPr>
            <a:r>
              <a:rPr altLang="en-US" b="1" lang="ar-SA"/>
              <a:t>وتشمل مراقبة الكوارث الفرعيات التالية :</a:t>
            </a:r>
          </a:p>
          <a:p>
            <a:pPr indent="0" lvl="0" marL="0"/>
            <a:r>
              <a:rPr altLang="en-US" lang="ar-SA"/>
              <a:t>تقييم كافة الكوارث المعروفة كلاً على حدة بشكل منتظم لتحديد احتمال حدوثها من عدمه.</a:t>
            </a:r>
          </a:p>
          <a:p>
            <a:pPr indent="0" lvl="0" marL="0"/>
            <a:r>
              <a:rPr altLang="en-US" lang="ar-SA"/>
              <a:t>كذلك تقييم فيما لو أن تأثيرات الخطر قد طرأ عليها أي تغيرات.</a:t>
            </a:r>
          </a:p>
          <a:p>
            <a:pPr indent="0" lvl="0" marL="0"/>
            <a:r>
              <a:rPr altLang="en-US" lang="ar-SA"/>
              <a:t>يجب بحث كافة جوانب الكوارث الهامة في اجتماعات تطور المشروع الإدارية</a:t>
            </a:r>
            <a:r>
              <a:rPr altLang="en-US" lang="ar-SA"/>
              <a:t>.</a:t>
            </a:r>
          </a:p>
          <a:p>
            <a:pPr indent="0" lvl="0" marL="0">
              <a:buNone/>
            </a:pPr>
            <a:r>
              <a:rPr altLang="en-US" lang="ar-SA"/>
              <a:t>والجدول رقم </a:t>
            </a:r>
            <a:r>
              <a:rPr altLang="en-US" lang="en-US"/>
              <a:t>4.7</a:t>
            </a:r>
            <a:r>
              <a:rPr altLang="en-US" lang="ar-SA"/>
              <a:t> يوضح أمثلة للعوامل التي يمكن أن تساعد في مراقبة أنواع الكوارث.</a:t>
            </a:r>
          </a:p>
          <a:p>
            <a:pPr indent="0" lvl="0" marL="0">
              <a:buNone/>
            </a:pPr>
            <a:endParaRPr altLang="en-US" lang="en-US"/>
          </a:p>
          <a:p>
            <a:pPr indent="0" lvl="0" marL="0">
              <a:buNone/>
            </a:pPr>
            <a:endParaRPr altLang="en-US" lang="ar-SA">
              <a:solidFill>
                <a:srgbClr val="FF0000"/>
              </a:solidFill>
            </a:endParaRPr>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57" name=""/>
        <p:cNvGrpSpPr/>
        <p:nvPr/>
      </p:nvGrpSpPr>
      <p:grpSpPr>
        <a:xfrm rot="0">
          <a:off x="0" y="0"/>
          <a:ext cx="0" cy="0"/>
          <a:chOff x="0" y="0"/>
          <a:chExt cx="0" cy="0"/>
        </a:xfrm>
      </p:grpSpPr>
      <p:sp>
        <p:nvSpPr>
          <p:cNvPr id="1048613" name="Content Placeholder 1"/>
          <p:cNvSpPr/>
          <p:nvPr>
            <p:ph sz="full" idx="0"/>
          </p:nvPr>
        </p:nvSpPr>
        <p:spPr>
          <a:xfrm rot="0">
            <a:off x="0" y="228600"/>
            <a:ext cx="9144000" cy="5897562"/>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endParaRPr altLang="en-US" lang="en-US"/>
          </a:p>
          <a:p>
            <a:pPr algn="just" indent="0" lvl="0" marL="0">
              <a:buNone/>
            </a:pPr>
            <a:endParaRPr altLang="en-US" lang="en-US"/>
          </a:p>
          <a:p>
            <a:pPr indent="0" lvl="0" marL="0">
              <a:buNone/>
            </a:pPr>
            <a:endParaRPr altLang="en-US" lang="ar-SA"/>
          </a:p>
          <a:p>
            <a:pPr indent="0" lvl="0" marL="0">
              <a:buNone/>
            </a:pPr>
            <a:r>
              <a:rPr altLang="en-US" lang="ar-SA"/>
              <a:t> </a:t>
            </a:r>
          </a:p>
          <a:p>
            <a:pPr indent="0" lvl="0" marL="0">
              <a:buNone/>
            </a:pPr>
            <a:endParaRPr altLang="en-US" lang="ar-SA"/>
          </a:p>
        </p:txBody>
      </p:sp>
      <p:pic>
        <p:nvPicPr>
          <p:cNvPr id="2097155" name="Picture 3"/>
          <p:cNvPicPr>
            <a:picLocks/>
          </p:cNvPicPr>
          <p:nvPr/>
        </p:nvPicPr>
        <p:blipFill>
          <a:blip xmlns:r="http://schemas.openxmlformats.org/officeDocument/2006/relationships" r:embed="rId1"/>
          <a:srcRect l="3098" t="0" r="9138" b="7240"/>
          <a:stretch>
            <a:fillRect/>
          </a:stretch>
        </p:blipFill>
        <p:spPr>
          <a:xfrm rot="0">
            <a:off x="179387" y="1731962"/>
            <a:ext cx="8964612" cy="4289425"/>
          </a:xfrm>
          <a:prstGeom prst="rect"/>
          <a:noFill/>
          <a:ln>
            <a:noFill/>
          </a:ln>
        </p:spPr>
      </p:pic>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44" name=""/>
        <p:cNvGrpSpPr/>
        <p:nvPr/>
      </p:nvGrpSpPr>
      <p:grpSpPr>
        <a:xfrm rot="0">
          <a:off x="0" y="0"/>
          <a:ext cx="0" cy="0"/>
          <a:chOff x="0" y="0"/>
          <a:chExt cx="0" cy="0"/>
        </a:xfrm>
      </p:grpSpPr>
      <p:sp>
        <p:nvSpPr>
          <p:cNvPr id="1048595" name="Rectangle 2"/>
          <p:cNvSpPr/>
          <p:nvPr/>
        </p:nvSpPr>
        <p:spPr>
          <a:xfrm rot="0">
            <a:off x="179387" y="1484312"/>
            <a:ext cx="8785225" cy="4968875"/>
          </a:xfrm>
          <a:prstGeom prst="rect"/>
          <a:noFill/>
          <a:ln>
            <a:noFill/>
          </a:ln>
        </p:spPr>
        <p:txBody>
          <a:bodyPr anchor="t"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just" eaLnBrk="1" hangingPunct="1" latinLnBrk="1" lvl="0" rtl="1">
              <a:spcBef>
                <a:spcPts val="700"/>
              </a:spcBef>
              <a:buClr>
                <a:schemeClr val="accent2"/>
              </a:buClr>
              <a:buSzPct val="60000"/>
              <a:buFontTx/>
              <a:buNone/>
            </a:pPr>
            <a:r>
              <a:rPr altLang="en-US" b="1" sz="2800" i="0" lang="ar-SA"/>
              <a:t>من الأهداف الرئيسة لتعيين مدير المشروع هو توقع الكوارث التي ربما تؤثر على جدول المشروع أو جودة البرامج التي يتم تطويرها واتخاذ الإحتياطات اللازمة لتجنب هذه الكوارث ، ويجب أن يتم تضمين نتائج تحليل الكوارث وما يترتب عليه من نتائج بالتوالي في خطة المشروع. وتسمى عملية تحديد الكوارث وعمل الخطط اللازمة لتقليل آثارها على المشروع بـ "إدارة الكوارث". </a:t>
            </a:r>
            <a:r>
              <a:rPr altLang="en-US" b="1" sz="2400" i="0" lang="ar-SA"/>
              <a:t> </a:t>
            </a:r>
          </a:p>
          <a:p>
            <a:pPr eaLnBrk="1" hangingPunct="1" latinLnBrk="1" lvl="0" rtl="1"/>
            <a:endParaRPr altLang="en-US" sz="2400" i="0" lang="en-US"/>
          </a:p>
          <a:p>
            <a:pPr algn="just" eaLnBrk="1" hangingPunct="1" latinLnBrk="1" lvl="0" rtl="1">
              <a:spcBef>
                <a:spcPts val="700"/>
              </a:spcBef>
              <a:buClr>
                <a:schemeClr val="accent2"/>
              </a:buClr>
              <a:buSzPct val="60000"/>
              <a:buFontTx/>
              <a:buNone/>
            </a:pPr>
            <a:endParaRPr altLang="en-US" b="1" sz="2400" i="0" lang="ar-SA"/>
          </a:p>
          <a:p>
            <a:pPr algn="just" eaLnBrk="1" hangingPunct="1" latinLnBrk="1" lvl="0" rtl="1">
              <a:spcBef>
                <a:spcPts val="700"/>
              </a:spcBef>
              <a:buClr>
                <a:schemeClr val="accent2"/>
              </a:buClr>
              <a:buSzPct val="60000"/>
              <a:buFontTx/>
              <a:buNone/>
            </a:pPr>
            <a:endParaRPr altLang="en-US" b="1" sz="2400" i="0" lang="en-US"/>
          </a:p>
          <a:p>
            <a:pPr algn="just" eaLnBrk="1" hangingPunct="1" latinLnBrk="1" lvl="0" rtl="1">
              <a:spcBef>
                <a:spcPts val="700"/>
              </a:spcBef>
              <a:buClr>
                <a:schemeClr val="accent2"/>
              </a:buClr>
              <a:buSzPct val="60000"/>
              <a:buFontTx/>
              <a:buNone/>
            </a:pPr>
            <a:endParaRPr altLang="en-US" b="1" sz="2400" i="0" lang="ar-SA"/>
          </a:p>
        </p:txBody>
      </p:sp>
      <p:sp>
        <p:nvSpPr>
          <p:cNvPr id="1048596" name="Rectangle 5"/>
          <p:cNvSpPr/>
          <p:nvPr/>
        </p:nvSpPr>
        <p:spPr>
          <a:xfrm rot="0">
            <a:off x="4356100" y="44450"/>
            <a:ext cx="4716462" cy="360362"/>
          </a:xfrm>
          <a:prstGeom prst="rect"/>
          <a:noFill/>
          <a:ln>
            <a:noFill/>
          </a:ln>
        </p:spPr>
        <p:txBody>
          <a:bodyPr anchor="ctr" bIns="45720" lIns="91440" rIns="91440" tIns="45720" vert="horz"/>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algn="l" eaLnBrk="1" hangingPunct="1" latinLnBrk="1" lvl="0" rtl="1"/>
            <a:r>
              <a:rPr altLang="en-US" b="1" sz="1600" i="0" lang="ar-KW">
                <a:solidFill>
                  <a:schemeClr val="lt1"/>
                </a:solidFill>
                <a:latin typeface="Arial Black" pitchFamily="34" charset="0"/>
              </a:rPr>
              <a:t>الوحدة الثالثة – الفصل التاسع – صياغة البرامج- لغات البرمجة</a:t>
            </a:r>
          </a:p>
        </p:txBody>
      </p:sp>
      <p:sp>
        <p:nvSpPr>
          <p:cNvPr id="1048597" name="Rectangle 6"/>
          <p:cNvSpPr/>
          <p:nvPr/>
        </p:nvSpPr>
        <p:spPr>
          <a:xfrm rot="0">
            <a:off x="4049712" y="122554"/>
            <a:ext cx="4922837" cy="1043941"/>
          </a:xfrm>
          <a:prstGeom prst="rect"/>
          <a:noFill/>
          <a:ln>
            <a:noFill/>
          </a:ln>
        </p:spPr>
        <p:txBody>
          <a:bodyPr anchor="ctr" bIns="45720" lIns="91440" rIns="91440" tIns="45720" vert="horz" wrap="none">
            <a:spAutoFit/>
          </a:bodyPr>
          <a:lstStyle>
            <a:lvl1pPr algn="r" fontAlgn="base" indent="0" latinLnBrk="1" marL="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1pPr>
            <a:lvl2pPr algn="r" fontAlgn="base" indent="0" latinLnBrk="1" marL="4572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2pPr>
            <a:lvl3pPr algn="r" fontAlgn="base" indent="0" latinLnBrk="1" marL="9144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3pPr>
            <a:lvl4pPr algn="r" fontAlgn="base" indent="0" latinLnBrk="1" marL="13716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4pPr>
            <a:lvl5pPr algn="r" fontAlgn="base" indent="0" latinLnBrk="1" marL="1828800" rtl="0">
              <a:lnSpc>
                <a:spcPct val="100000"/>
              </a:lnSpc>
              <a:spcBef>
                <a:spcPct val="0"/>
              </a:spcBef>
              <a:spcAft>
                <a:spcPct val="0"/>
              </a:spcAft>
              <a:buFontTx/>
              <a:buNone/>
              <a:defRPr baseline="0" b="0" sz="1800" i="1" u="none">
                <a:solidFill>
                  <a:schemeClr val="dk1"/>
                </a:solidFill>
                <a:latin typeface="Arial" pitchFamily="34" charset="0"/>
                <a:ea typeface="Arial" pitchFamily="34" charset="0"/>
                <a:sym typeface="Arial" pitchFamily="34" charset="0"/>
              </a:defRPr>
            </a:lvl5pPr>
          </a:lstStyle>
          <a:p>
            <a:pPr eaLnBrk="1" hangingPunct="1" latinLnBrk="1" lvl="0" rtl="1"/>
            <a:r>
              <a:rPr altLang="en-US" b="1" sz="3600" i="0" lang="en-US">
                <a:solidFill>
                  <a:srgbClr val="FF0000"/>
                </a:solidFill>
              </a:rPr>
              <a:t> </a:t>
            </a:r>
          </a:p>
          <a:p>
            <a:pPr eaLnBrk="1" hangingPunct="1" latinLnBrk="1" lvl="0" rtl="1"/>
            <a:r>
              <a:rPr altLang="en-US" b="1" sz="2800" i="0" lang="ar-SA">
                <a:solidFill>
                  <a:srgbClr val="FF0000"/>
                </a:solidFill>
              </a:rPr>
              <a:t>إدارة الكوارث </a:t>
            </a:r>
            <a:r>
              <a:rPr altLang="en-US" b="1" sz="2800" i="0" lang="en-US">
                <a:solidFill>
                  <a:srgbClr val="FF0000"/>
                </a:solidFill>
              </a:rPr>
              <a:t>Risk Management</a:t>
            </a: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46" name=""/>
        <p:cNvGrpSpPr/>
        <p:nvPr/>
      </p:nvGrpSpPr>
      <p:grpSpPr>
        <a:xfrm rot="0">
          <a:off x="0" y="0"/>
          <a:ext cx="0" cy="0"/>
          <a:chOff x="0" y="0"/>
          <a:chExt cx="0" cy="0"/>
        </a:xfrm>
      </p:grpSpPr>
      <p:sp>
        <p:nvSpPr>
          <p:cNvPr id="1048599" name="Content Placeholder 1"/>
          <p:cNvSpPr/>
          <p:nvPr>
            <p:ph sz="full" idx="0"/>
          </p:nvPr>
        </p:nvSpPr>
        <p:spPr>
          <a:xfrm rot="0">
            <a:off x="250825" y="331787"/>
            <a:ext cx="8713788" cy="5400675"/>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algn="just" indent="0" lvl="0" marL="0">
              <a:buNone/>
            </a:pPr>
            <a:r>
              <a:rPr altLang="en-US" lang="ar-SA">
                <a:solidFill>
                  <a:srgbClr val="FF0000"/>
                </a:solidFill>
              </a:rPr>
              <a:t> </a:t>
            </a:r>
            <a:r>
              <a:rPr altLang="en-US" b="1" lang="ar-EG">
                <a:solidFill>
                  <a:srgbClr val="FF0000"/>
                </a:solidFill>
              </a:rPr>
              <a:t>أنواع الكوارث </a:t>
            </a:r>
            <a:r>
              <a:rPr altLang="en-US" b="1" lang="en-US">
                <a:solidFill>
                  <a:srgbClr val="FF0000"/>
                </a:solidFill>
              </a:rPr>
              <a:t>Risks  Types of </a:t>
            </a:r>
          </a:p>
          <a:p>
            <a:pPr algn="just" indent="0" lvl="0" marL="0">
              <a:buNone/>
            </a:pPr>
            <a:endParaRPr altLang="en-US" b="1" lang="en-US">
              <a:solidFill>
                <a:srgbClr val="FF0000"/>
              </a:solidFill>
            </a:endParaRPr>
          </a:p>
          <a:p>
            <a:pPr indent="0" lvl="0" marL="0">
              <a:buNone/>
            </a:pPr>
            <a:r>
              <a:rPr altLang="en-US" lang="ar-SA"/>
              <a:t>يمكن تمييز عدة أنواع من الكوارث من </a:t>
            </a:r>
            <a:r>
              <a:rPr altLang="en-US" b="1" lang="ar-SA"/>
              <a:t>أهمها :</a:t>
            </a:r>
          </a:p>
          <a:p>
            <a:pPr indent="0" lvl="0" marL="0">
              <a:buNone/>
            </a:pPr>
            <a:r>
              <a:rPr altLang="en-US" lang="en-US">
                <a:sym typeface="Wingdings 2" pitchFamily="18" charset="2"/>
              </a:rPr>
              <a:t></a:t>
            </a:r>
            <a:r>
              <a:rPr altLang="en-US" b="1" lang="en-US"/>
              <a:t> </a:t>
            </a:r>
            <a:r>
              <a:rPr altLang="en-US" b="1" lang="ar-SA"/>
              <a:t>كوارث المشروع (</a:t>
            </a:r>
            <a:r>
              <a:rPr altLang="en-US" b="1" lang="en-US"/>
              <a:t>Risks Project</a:t>
            </a:r>
            <a:r>
              <a:rPr altLang="en-US" b="1" lang="ar-SA"/>
              <a:t>) : </a:t>
            </a:r>
            <a:r>
              <a:rPr altLang="en-US" lang="ar-SA"/>
              <a:t> وهي الكوارث التي  تؤثر على الجدول الزمني للمشروع أو على مصادر تمويل المشروع. </a:t>
            </a:r>
          </a:p>
          <a:p>
            <a:pPr indent="0" lvl="0" marL="0">
              <a:buNone/>
            </a:pPr>
            <a:r>
              <a:rPr altLang="en-US" lang="en-US">
                <a:sym typeface="Wingdings 2" pitchFamily="18" charset="2"/>
              </a:rPr>
              <a:t></a:t>
            </a:r>
            <a:r>
              <a:rPr altLang="en-US" b="1" lang="en-US"/>
              <a:t> </a:t>
            </a:r>
            <a:r>
              <a:rPr altLang="en-US" b="1" lang="ar-SA"/>
              <a:t>كوارث المنتج (</a:t>
            </a:r>
            <a:r>
              <a:rPr altLang="en-US" b="1" lang="en-US"/>
              <a:t>Product Risks</a:t>
            </a:r>
            <a:r>
              <a:rPr altLang="en-US" b="1" lang="ar-SA"/>
              <a:t>) : </a:t>
            </a:r>
            <a:r>
              <a:rPr altLang="en-US" lang="ar-SA"/>
              <a:t>وهي الكوارث التي تؤثر على جودة أو أداء المنتج أو البرامج التي يتم تطويرها. </a:t>
            </a:r>
          </a:p>
          <a:p>
            <a:pPr indent="0" lvl="0" marL="0">
              <a:buNone/>
            </a:pPr>
            <a:r>
              <a:rPr altLang="en-US" lang="en-US">
                <a:sym typeface="Wingdings 2" pitchFamily="18" charset="2"/>
              </a:rPr>
              <a:t></a:t>
            </a:r>
            <a:r>
              <a:rPr altLang="en-US" b="1" lang="en-US"/>
              <a:t> </a:t>
            </a:r>
            <a:r>
              <a:rPr altLang="en-US" b="1" lang="ar-SA"/>
              <a:t>كوارث الأنشطة التجارية (</a:t>
            </a:r>
            <a:r>
              <a:rPr altLang="en-US" b="1" lang="en-US"/>
              <a:t>Business Risks</a:t>
            </a:r>
            <a:r>
              <a:rPr altLang="en-US" b="1" lang="ar-SA"/>
              <a:t>) : </a:t>
            </a:r>
            <a:r>
              <a:rPr altLang="en-US" lang="ar-SA"/>
              <a:t>وهي الكوارث التي تؤثر في المؤسسة التي تتولى تطوير أو شراء برامج الحاسب الآلي.</a:t>
            </a:r>
          </a:p>
          <a:p>
            <a:pPr algn="just" indent="0" lvl="0" marL="0">
              <a:buNone/>
            </a:pPr>
            <a:endParaRPr altLang="en-US" lang="ar-SA">
              <a:solidFill>
                <a:srgbClr val="FF0000"/>
              </a:solidFill>
            </a:endParaRPr>
          </a:p>
          <a:p>
            <a:pPr algn="just" indent="0" lvl="0" marL="0">
              <a:buNone/>
            </a:pPr>
            <a:endParaRPr altLang="en-US" lang="ar-SA"/>
          </a:p>
          <a:p>
            <a:pPr algn="just" indent="0" lvl="0" marL="0">
              <a:buNone/>
            </a:pPr>
            <a:endParaRPr altLang="en-US" lang="ar-SA"/>
          </a:p>
          <a:p>
            <a:pPr algn="just" indent="0" lvl="0" marL="0">
              <a:buNone/>
            </a:pPr>
            <a:r>
              <a:rPr altLang="en-US" lang="ar-SA"/>
              <a:t> </a:t>
            </a:r>
          </a:p>
          <a:p>
            <a:pPr indent="0" lvl="0" marL="0">
              <a:buNone/>
            </a:pPr>
            <a:endParaRPr altLang="en-US" lang="ar-SA"/>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47" name=""/>
        <p:cNvGrpSpPr/>
        <p:nvPr/>
      </p:nvGrpSpPr>
      <p:grpSpPr>
        <a:xfrm rot="0">
          <a:off x="0" y="0"/>
          <a:ext cx="0" cy="0"/>
          <a:chOff x="0" y="0"/>
          <a:chExt cx="0" cy="0"/>
        </a:xfrm>
      </p:grpSpPr>
      <p:sp>
        <p:nvSpPr>
          <p:cNvPr id="1048600" name="Content Placeholder 1"/>
          <p:cNvSpPr/>
          <p:nvPr>
            <p:ph sz="full" idx="0"/>
          </p:nvPr>
        </p:nvSpPr>
        <p:spPr>
          <a:xfrm rot="0">
            <a:off x="609600" y="1341437"/>
            <a:ext cx="8156575" cy="5516562"/>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algn="just" indent="0" lvl="0" marL="0">
              <a:buNone/>
            </a:pPr>
            <a:r>
              <a:rPr altLang="en-US" b="1" sz="2800" lang="ar-SA">
                <a:solidFill>
                  <a:srgbClr val="FF0000"/>
                </a:solidFill>
              </a:rPr>
              <a:t> </a:t>
            </a:r>
            <a:r>
              <a:rPr altLang="en-US" sz="2800" lang="ar-SA"/>
              <a:t> وإدارة الكوارث هامة جداً لمشاريع البرامج ، وذلك بسبب بعض العقبات غير المتوقعة التي قد يواجهها المشروع مثل الصعوبات في تقدير الوقت والتمويل اللازمين لتنفيذ مشروع تطوير البرامج ، والاعتماد على المهارات الشخصية ، وتغيير المتطلبات كنتيجة لتغير احتياجات العميل. </a:t>
            </a:r>
          </a:p>
          <a:p>
            <a:pPr indent="0" lvl="0" marL="0">
              <a:buNone/>
            </a:pPr>
            <a:r>
              <a:rPr altLang="en-US" lang="en-US"/>
              <a:t> </a:t>
            </a:r>
            <a:r>
              <a:rPr altLang="en-US" lang="ar-SA"/>
              <a:t>ويوجد تصنيف للكوارث والذي يُعد تصنيفاً عالمياً كما هو موضح في الجدول رقم 4-3.</a:t>
            </a:r>
          </a:p>
          <a:p>
            <a:pPr indent="0" lvl="0" marL="0">
              <a:buNone/>
            </a:pPr>
            <a:endParaRPr altLang="en-US" lang="ar-SA"/>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48" name=""/>
        <p:cNvGrpSpPr/>
        <p:nvPr/>
      </p:nvGrpSpPr>
      <p:grpSpPr>
        <a:xfrm rot="0">
          <a:off x="0" y="0"/>
          <a:ext cx="0" cy="0"/>
          <a:chOff x="0" y="0"/>
          <a:chExt cx="0" cy="0"/>
        </a:xfrm>
      </p:grpSpPr>
      <p:sp>
        <p:nvSpPr>
          <p:cNvPr id="1048601" name="Content Placeholder 1"/>
          <p:cNvSpPr/>
          <p:nvPr>
            <p:ph sz="full" idx="0"/>
          </p:nvPr>
        </p:nvSpPr>
        <p:spPr>
          <a:xfrm rot="0">
            <a:off x="107950" y="438150"/>
            <a:ext cx="8964612" cy="5511800"/>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b="1" sz="3200" lang="ar-SA" u="sng"/>
              <a:t> </a:t>
            </a:r>
          </a:p>
          <a:p>
            <a:pPr algn="just" indent="0" lvl="0" marL="0">
              <a:buNone/>
            </a:pPr>
            <a:endParaRPr altLang="en-US" sz="2400" lang="en-US"/>
          </a:p>
          <a:p>
            <a:pPr indent="0" lvl="0" marL="0">
              <a:buNone/>
            </a:pPr>
            <a:endParaRPr altLang="en-US" sz="3200" lang="ar-SA">
              <a:solidFill>
                <a:srgbClr val="FF0000"/>
              </a:solidFill>
            </a:endParaRPr>
          </a:p>
        </p:txBody>
      </p:sp>
      <p:pic>
        <p:nvPicPr>
          <p:cNvPr id="2097152" name="Picture 3"/>
          <p:cNvPicPr>
            <a:picLocks/>
          </p:cNvPicPr>
          <p:nvPr/>
        </p:nvPicPr>
        <p:blipFill>
          <a:blip xmlns:r="http://schemas.openxmlformats.org/officeDocument/2006/relationships" r:embed="rId1"/>
          <a:srcRect l="3043" t="0" r="9653" b="4765"/>
          <a:stretch>
            <a:fillRect/>
          </a:stretch>
        </p:blipFill>
        <p:spPr>
          <a:xfrm rot="0">
            <a:off x="215900" y="115887"/>
            <a:ext cx="8820150" cy="6626225"/>
          </a:xfrm>
          <a:prstGeom prst="rect"/>
          <a:noFill/>
          <a:ln>
            <a:noFill/>
          </a:ln>
        </p:spPr>
      </p:pic>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49" name=""/>
        <p:cNvGrpSpPr/>
        <p:nvPr/>
      </p:nvGrpSpPr>
      <p:grpSpPr>
        <a:xfrm rot="0">
          <a:off x="0" y="0"/>
          <a:ext cx="0" cy="0"/>
          <a:chOff x="0" y="0"/>
          <a:chExt cx="0" cy="0"/>
        </a:xfrm>
      </p:grpSpPr>
      <p:sp>
        <p:nvSpPr>
          <p:cNvPr id="1048602" name="Content Placeholder 1"/>
          <p:cNvSpPr/>
          <p:nvPr>
            <p:ph sz="full" idx="0"/>
          </p:nvPr>
        </p:nvSpPr>
        <p:spPr>
          <a:xfrm rot="0">
            <a:off x="107950" y="476250"/>
            <a:ext cx="8856662" cy="6296025"/>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b="1" lang="ar-EG">
                <a:solidFill>
                  <a:srgbClr val="FF0000"/>
                </a:solidFill>
              </a:rPr>
              <a:t>عملية إدارة الكوارث</a:t>
            </a:r>
            <a:r>
              <a:rPr altLang="en-US" b="1" lang="en-US">
                <a:solidFill>
                  <a:srgbClr val="FF0000"/>
                </a:solidFill>
              </a:rPr>
              <a:t> </a:t>
            </a:r>
            <a:r>
              <a:rPr altLang="en-US" b="1" lang="ar-SA">
                <a:solidFill>
                  <a:srgbClr val="FF0000"/>
                </a:solidFill>
              </a:rPr>
              <a:t> </a:t>
            </a:r>
            <a:r>
              <a:rPr altLang="en-US" b="1" lang="en-US">
                <a:solidFill>
                  <a:srgbClr val="FF0000"/>
                </a:solidFill>
              </a:rPr>
              <a:t>Risks Management Process  The </a:t>
            </a:r>
          </a:p>
          <a:p>
            <a:pPr indent="0" lvl="0" marL="0">
              <a:buNone/>
            </a:pPr>
            <a:endParaRPr altLang="en-US" b="1" lang="ar-SA">
              <a:solidFill>
                <a:srgbClr val="FF0000"/>
              </a:solidFill>
            </a:endParaRPr>
          </a:p>
          <a:p>
            <a:pPr indent="0" lvl="0" marL="0"/>
            <a:r>
              <a:rPr altLang="en-US" sz="3200" lang="ar-SA"/>
              <a:t>تتضمن عملية إدارة الكوارث ، كما هو موضح بالشكل رقم </a:t>
            </a:r>
            <a:r>
              <a:rPr altLang="en-US" sz="3200" lang="en-US"/>
              <a:t>4-6</a:t>
            </a:r>
            <a:r>
              <a:rPr altLang="en-US" sz="3200" lang="ar-SA"/>
              <a:t> ، </a:t>
            </a:r>
            <a:r>
              <a:rPr altLang="en-US" b="1" sz="3200" lang="ar-SA"/>
              <a:t>المراحل التالية :</a:t>
            </a:r>
          </a:p>
          <a:p>
            <a:pPr lvl="2"/>
            <a:r>
              <a:rPr altLang="en-US" b="1" sz="2800" lang="ar-SA"/>
              <a:t>تعريف الكارثة </a:t>
            </a:r>
            <a:r>
              <a:rPr altLang="en-US" b="1" sz="2800" lang="en-US"/>
              <a:t>(Risk Identification)</a:t>
            </a:r>
            <a:r>
              <a:rPr altLang="en-US" b="1" sz="2800" lang="ar-SA"/>
              <a:t> :</a:t>
            </a:r>
            <a:r>
              <a:rPr altLang="en-US" sz="2800" lang="ar-SA"/>
              <a:t> تتم بتعريف كوارث المشروع ، والمنتج ، والأعمال الخاصة بالأنشطة التجارية.</a:t>
            </a:r>
          </a:p>
          <a:p>
            <a:pPr lvl="2"/>
            <a:r>
              <a:rPr altLang="en-US" b="1" sz="2800" lang="ar-SA"/>
              <a:t>تحليل الكارثة </a:t>
            </a:r>
            <a:r>
              <a:rPr altLang="en-US" b="1" sz="2800" lang="en-US"/>
              <a:t>(Risk Analysis)</a:t>
            </a:r>
            <a:r>
              <a:rPr altLang="en-US" b="1" sz="2800" lang="ar-SA"/>
              <a:t> :</a:t>
            </a:r>
            <a:r>
              <a:rPr altLang="en-US" sz="2800" lang="ar-SA"/>
              <a:t> بتقدير وتقييم وترجيح الاحتمالات والنتائج المنطقية لهذه الكارثة.</a:t>
            </a:r>
          </a:p>
          <a:p>
            <a:pPr lvl="2"/>
            <a:r>
              <a:rPr altLang="en-US" b="1" sz="2800" lang="ar-SA"/>
              <a:t>التخطيط للكارثة </a:t>
            </a:r>
            <a:r>
              <a:rPr altLang="en-US" b="1" sz="2800" lang="en-US"/>
              <a:t>(Risk Planning)</a:t>
            </a:r>
            <a:r>
              <a:rPr altLang="en-US" b="1" sz="2800" lang="ar-SA"/>
              <a:t> :</a:t>
            </a:r>
            <a:r>
              <a:rPr altLang="en-US" sz="2800" lang="ar-SA"/>
              <a:t> يتم بوضع الخطط اللازمة للتغلب على أو التقليل من تأثيرات الكارثة.</a:t>
            </a:r>
          </a:p>
          <a:p>
            <a:pPr lvl="2"/>
            <a:r>
              <a:rPr altLang="en-US" b="1" sz="2800" lang="ar-SA"/>
              <a:t>مراقبة الكارثة </a:t>
            </a:r>
            <a:r>
              <a:rPr altLang="en-US" b="1" sz="2800" lang="en-US"/>
              <a:t>(Risk Monitoring)</a:t>
            </a:r>
            <a:r>
              <a:rPr altLang="en-US" b="1" sz="2800" lang="ar-SA"/>
              <a:t> :</a:t>
            </a:r>
            <a:r>
              <a:rPr altLang="en-US" sz="2800" lang="ar-SA"/>
              <a:t> وتشمل مراقبة الكارثة عبر مراحل المشروع.</a:t>
            </a:r>
          </a:p>
          <a:p>
            <a:pPr algn="just" indent="0" lvl="0" marL="0">
              <a:buNone/>
            </a:pPr>
            <a:endParaRPr altLang="en-US" lang="ar-SA"/>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50" name=""/>
        <p:cNvGrpSpPr/>
        <p:nvPr/>
      </p:nvGrpSpPr>
      <p:grpSpPr>
        <a:xfrm rot="0">
          <a:off x="0" y="0"/>
          <a:ext cx="0" cy="0"/>
          <a:chOff x="0" y="0"/>
          <a:chExt cx="0" cy="0"/>
        </a:xfrm>
      </p:grpSpPr>
      <p:sp>
        <p:nvSpPr>
          <p:cNvPr id="1048603" name="Content Placeholder 1"/>
          <p:cNvSpPr/>
          <p:nvPr>
            <p:ph sz="full" idx="0"/>
          </p:nvPr>
        </p:nvSpPr>
        <p:spPr>
          <a:xfrm rot="0">
            <a:off x="250825" y="476250"/>
            <a:ext cx="8515350" cy="6257925"/>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b="1" lang="ar-SA">
                <a:solidFill>
                  <a:srgbClr val="FF0000"/>
                </a:solidFill>
              </a:rPr>
              <a:t> </a:t>
            </a:r>
          </a:p>
          <a:p>
            <a:pPr algn="just" indent="0" lvl="0" marL="0">
              <a:buNone/>
            </a:pPr>
            <a:endParaRPr altLang="en-US" b="1" sz="2800" lang="ar-SA">
              <a:solidFill>
                <a:srgbClr val="FF0000"/>
              </a:solidFill>
            </a:endParaRPr>
          </a:p>
          <a:p>
            <a:pPr indent="0" lvl="0" marL="0">
              <a:buNone/>
            </a:pPr>
            <a:endParaRPr altLang="en-US" lang="ar-SA">
              <a:solidFill>
                <a:srgbClr val="FF0000"/>
              </a:solidFill>
            </a:endParaRPr>
          </a:p>
        </p:txBody>
      </p:sp>
      <p:pic>
        <p:nvPicPr>
          <p:cNvPr id="2097153" name="Picture 4"/>
          <p:cNvPicPr>
            <a:picLocks/>
          </p:cNvPicPr>
          <p:nvPr/>
        </p:nvPicPr>
        <p:blipFill>
          <a:blip xmlns:r="http://schemas.openxmlformats.org/officeDocument/2006/relationships" r:embed="rId1"/>
          <a:srcRect l="0" t="0" r="0" b="0"/>
          <a:stretch>
            <a:fillRect/>
          </a:stretch>
        </p:blipFill>
        <p:spPr>
          <a:xfrm rot="0">
            <a:off x="395287" y="1341437"/>
            <a:ext cx="8569325" cy="4608512"/>
          </a:xfrm>
          <a:prstGeom prst="rect"/>
          <a:noFill/>
          <a:ln>
            <a:noFill/>
          </a:ln>
        </p:spPr>
      </p:pic>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51" name=""/>
        <p:cNvGrpSpPr/>
        <p:nvPr/>
      </p:nvGrpSpPr>
      <p:grpSpPr>
        <a:xfrm rot="0">
          <a:off x="0" y="0"/>
          <a:ext cx="0" cy="0"/>
          <a:chOff x="0" y="0"/>
          <a:chExt cx="0" cy="0"/>
        </a:xfrm>
      </p:grpSpPr>
      <p:sp>
        <p:nvSpPr>
          <p:cNvPr id="1048604" name="Content Placeholder 1"/>
          <p:cNvSpPr/>
          <p:nvPr>
            <p:ph sz="full" idx="0"/>
          </p:nvPr>
        </p:nvSpPr>
        <p:spPr>
          <a:xfrm rot="0">
            <a:off x="0" y="228600"/>
            <a:ext cx="9144000" cy="6629400"/>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b="1" lang="ar-SA">
                <a:solidFill>
                  <a:srgbClr val="FF0000"/>
                </a:solidFill>
              </a:rPr>
              <a:t> التعرف على الكوارث </a:t>
            </a:r>
            <a:r>
              <a:rPr altLang="en-US" b="1" lang="en-US">
                <a:solidFill>
                  <a:srgbClr val="FF0000"/>
                </a:solidFill>
              </a:rPr>
              <a:t>Risk Identification </a:t>
            </a:r>
          </a:p>
          <a:p>
            <a:pPr algn="just" indent="0" lvl="0" marL="0">
              <a:buNone/>
            </a:pPr>
            <a:r>
              <a:rPr altLang="en-US" sz="2800" lang="ar-SA"/>
              <a:t>يُعد التعرف على الكوارث الخطوة الأولى لإدارة الكوارث ، ويتعلق ذلك باكتشاف الكوارث المحتملة في المشروع ، ولا يجب تقدير هذه الكوارث أو تحديد أيها تحتل الأولوية في هذه المرحلة ،  وذلك لأن الكوارث ذات العواقب التافهة أو وجود احتمالية ضئيلة لحدوثها لا يتم أخذها في الاعتبار ويتم التعرف على الكوارث كعملية جماعية باستخدام أسلوب الحوار والنقاش أو من خلال خبرة مدير المشروع ، وللمساعدة في ذلك يمكن عمل قائمة تشمل تصنيفات الكوارث وتشمل :</a:t>
            </a:r>
          </a:p>
          <a:p>
            <a:pPr algn="just" indent="0" lvl="0" marL="0">
              <a:buNone/>
            </a:pPr>
            <a:r>
              <a:rPr altLang="en-US" sz="2800" lang="ar-SA"/>
              <a:t>أ) كوارث التقنية (</a:t>
            </a:r>
            <a:r>
              <a:rPr altLang="en-US" sz="2800" lang="en-US"/>
              <a:t>Technology Risks) :</a:t>
            </a:r>
          </a:p>
          <a:p>
            <a:pPr algn="just" indent="0" lvl="0" marL="0">
              <a:buNone/>
            </a:pPr>
            <a:r>
              <a:rPr altLang="en-US" sz="2800" lang="ar-SA"/>
              <a:t>وهي كوارث تنتج عن تقنيات البرامج أو الأجهزة التي تستخدم كجزء من النظام الذي يتم تطويره. </a:t>
            </a:r>
          </a:p>
          <a:p>
            <a:pPr algn="just" indent="0" lvl="0" marL="0">
              <a:buNone/>
            </a:pPr>
            <a:r>
              <a:rPr altLang="en-US" sz="2800" lang="ar-SA"/>
              <a:t>ب) كوارث ناتجة عن البشر (</a:t>
            </a:r>
            <a:r>
              <a:rPr altLang="en-US" sz="2800" lang="en-US"/>
              <a:t>People Risks) :</a:t>
            </a:r>
          </a:p>
          <a:p>
            <a:pPr algn="just" indent="0" lvl="0" marL="0">
              <a:buNone/>
            </a:pPr>
            <a:r>
              <a:rPr altLang="en-US" sz="2800" lang="ar-SA"/>
              <a:t>وهي كوارث تنتج عن البشر الذين يشتركون في فريق عملية التطوير.</a:t>
            </a:r>
          </a:p>
          <a:p>
            <a:pPr algn="just" indent="0" lvl="0" marL="0">
              <a:buNone/>
            </a:pPr>
            <a:endParaRPr altLang="en-US" b="1" sz="2800" lang="ar-SA">
              <a:solidFill>
                <a:srgbClr val="FF0000"/>
              </a:solidFill>
            </a:endParaRPr>
          </a:p>
          <a:p>
            <a:pPr algn="just" indent="0" lvl="0" marL="0">
              <a:buNone/>
            </a:pPr>
            <a:endParaRPr altLang="en-US" sz="2800" lang="ar-SA">
              <a:solidFill>
                <a:srgbClr val="FF0000"/>
              </a:solidFill>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52" name=""/>
        <p:cNvGrpSpPr/>
        <p:nvPr/>
      </p:nvGrpSpPr>
      <p:grpSpPr>
        <a:xfrm rot="0">
          <a:off x="0" y="0"/>
          <a:ext cx="0" cy="0"/>
          <a:chOff x="0" y="0"/>
          <a:chExt cx="0" cy="0"/>
        </a:xfrm>
      </p:grpSpPr>
      <p:sp>
        <p:nvSpPr>
          <p:cNvPr id="1048605" name="Content Placeholder 1"/>
          <p:cNvSpPr/>
          <p:nvPr>
            <p:ph sz="full" idx="0"/>
          </p:nvPr>
        </p:nvSpPr>
        <p:spPr>
          <a:xfrm rot="0">
            <a:off x="609600" y="228600"/>
            <a:ext cx="8156575" cy="5897562"/>
          </a:xfrm>
          <a:prstGeom prst="rect"/>
          <a:noFill/>
          <a:ln>
            <a:noFill/>
          </a:ln>
        </p:spPr>
        <p:txBody>
          <a:bodyPr anchor="t" bIns="45720" lIns="91440" rIns="91440" tIns="45720" vert="horz"/>
          <a:lstStyle>
            <a:lvl1pPr algn="r" fontAlgn="base" indent="-319087" latinLnBrk="1" marL="319087" rtl="1">
              <a:lnSpc>
                <a:spcPct val="100000"/>
              </a:lnSpc>
              <a:spcBef>
                <a:spcPts val="700"/>
              </a:spcBef>
              <a:spcAft>
                <a:spcPct val="0"/>
              </a:spcAft>
              <a:buClr>
                <a:schemeClr val="accent2"/>
              </a:buClr>
              <a:buSzPct val="60000"/>
              <a:buFont typeface="Wingdings" pitchFamily="2" charset="2"/>
              <a:buChar char=""/>
              <a:defRPr baseline="0" b="0" sz="2900" i="0" u="none">
                <a:solidFill>
                  <a:schemeClr val="dk1"/>
                </a:solidFill>
                <a:latin typeface="Tw Cen MT" pitchFamily="34" charset="0"/>
                <a:ea typeface="Arial" pitchFamily="34" charset="0"/>
                <a:sym typeface="Arial" pitchFamily="34" charset="0"/>
              </a:defRPr>
            </a:lvl1pPr>
            <a:lvl2pPr algn="r" fontAlgn="base" indent="-273050" latinLnBrk="1" marL="639762" rtl="1">
              <a:lnSpc>
                <a:spcPct val="100000"/>
              </a:lnSpc>
              <a:spcBef>
                <a:spcPts val="550"/>
              </a:spcBef>
              <a:spcAft>
                <a:spcPct val="0"/>
              </a:spcAft>
              <a:buClr>
                <a:schemeClr val="accent1"/>
              </a:buClr>
              <a:buSzPct val="70000"/>
              <a:buFont typeface="Wingdings 2" pitchFamily="18" charset="2"/>
              <a:buChar char=""/>
              <a:defRPr baseline="0" b="0" sz="2600" i="0" u="none">
                <a:solidFill>
                  <a:schemeClr val="dk1"/>
                </a:solidFill>
                <a:latin typeface="Tw Cen MT" pitchFamily="34" charset="0"/>
                <a:ea typeface="Arial" pitchFamily="34" charset="0"/>
                <a:sym typeface="Arial" pitchFamily="34" charset="0"/>
              </a:defRPr>
            </a:lvl2pPr>
            <a:lvl3pPr algn="r" fontAlgn="base" indent="-228600" latinLnBrk="1" marL="914400" rtl="1">
              <a:lnSpc>
                <a:spcPct val="100000"/>
              </a:lnSpc>
              <a:spcBef>
                <a:spcPts val="500"/>
              </a:spcBef>
              <a:spcAft>
                <a:spcPct val="0"/>
              </a:spcAft>
              <a:buClr>
                <a:schemeClr val="accent2"/>
              </a:buClr>
              <a:buSzPct val="75000"/>
              <a:buFont typeface="Wingdings" pitchFamily="2" charset="2"/>
              <a:buChar char=""/>
              <a:defRPr baseline="0" b="0" sz="2300" i="0" u="none">
                <a:solidFill>
                  <a:schemeClr val="dk1"/>
                </a:solidFill>
                <a:latin typeface="Tw Cen MT" pitchFamily="34" charset="0"/>
                <a:ea typeface="Arial" pitchFamily="34" charset="0"/>
                <a:sym typeface="Arial" pitchFamily="34" charset="0"/>
              </a:defRPr>
            </a:lvl3pPr>
            <a:lvl4pPr algn="r" fontAlgn="base" indent="-228600" latinLnBrk="1" marL="1371600" rtl="1">
              <a:lnSpc>
                <a:spcPct val="100000"/>
              </a:lnSpc>
              <a:spcBef>
                <a:spcPts val="400"/>
              </a:spcBef>
              <a:spcAft>
                <a:spcPct val="0"/>
              </a:spcAft>
              <a:buClr>
                <a:srgbClr val="A5AB81"/>
              </a:buClr>
              <a:buSzPct val="7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4pPr>
            <a:lvl5pPr algn="r" fontAlgn="base" indent="-228600" latinLnBrk="1" marL="1828800" rtl="1">
              <a:lnSpc>
                <a:spcPct val="100000"/>
              </a:lnSpc>
              <a:spcBef>
                <a:spcPts val="400"/>
              </a:spcBef>
              <a:spcAft>
                <a:spcPct val="0"/>
              </a:spcAft>
              <a:buClr>
                <a:srgbClr val="D8B25C"/>
              </a:buClr>
              <a:buSzPct val="65000"/>
              <a:buFont typeface="Wingdings" pitchFamily="2" charset="2"/>
              <a:buChar char=""/>
              <a:defRPr baseline="0" b="0" sz="2000" i="0" u="none">
                <a:solidFill>
                  <a:schemeClr val="dk1"/>
                </a:solidFill>
                <a:latin typeface="Tw Cen MT" pitchFamily="34" charset="0"/>
                <a:ea typeface="Arial" pitchFamily="34" charset="0"/>
                <a:sym typeface="Arial" pitchFamily="34" charset="0"/>
              </a:defRPr>
            </a:lvl5pPr>
          </a:lstStyle>
          <a:p>
            <a:pPr indent="0" lvl="0" marL="0">
              <a:buNone/>
            </a:pPr>
            <a:r>
              <a:rPr altLang="en-US" b="1" lang="ar-SA"/>
              <a:t>ت) كوارث تنظيمية (</a:t>
            </a:r>
            <a:r>
              <a:rPr altLang="en-US" b="1" lang="en-US"/>
              <a:t>Risks</a:t>
            </a:r>
            <a:r>
              <a:rPr altLang="en-US" b="1" lang="ar-SA"/>
              <a:t>  </a:t>
            </a:r>
            <a:r>
              <a:rPr altLang="en-US" b="1" lang="en-US"/>
              <a:t>Organizational</a:t>
            </a:r>
            <a:r>
              <a:rPr altLang="en-US" b="1" lang="ar-SA"/>
              <a:t>) : </a:t>
            </a:r>
          </a:p>
          <a:p>
            <a:pPr indent="0" lvl="0" marL="0">
              <a:buNone/>
            </a:pPr>
            <a:r>
              <a:rPr altLang="en-US" lang="ar-SA"/>
              <a:t>وهي كوارث تنتج عن البيئة التنظيمية حيث يتم تطوير البرامج. </a:t>
            </a:r>
          </a:p>
          <a:p>
            <a:pPr indent="0" lvl="0" marL="0">
              <a:buNone/>
            </a:pPr>
            <a:r>
              <a:rPr altLang="en-US" b="1" lang="ar-SA"/>
              <a:t>ث) كوارث ناتجة عن الأدوات المستخدمة (</a:t>
            </a:r>
            <a:r>
              <a:rPr altLang="en-US" b="1" lang="en-US"/>
              <a:t>Tools Risks</a:t>
            </a:r>
            <a:r>
              <a:rPr altLang="en-US" b="1" lang="ar-SA"/>
              <a:t>) :</a:t>
            </a:r>
          </a:p>
          <a:p>
            <a:pPr indent="0" lvl="0" marL="0">
              <a:buNone/>
            </a:pPr>
            <a:r>
              <a:rPr altLang="en-US" lang="ar-SA"/>
              <a:t>وهي كوارث تنتج عن أدوات </a:t>
            </a:r>
            <a:r>
              <a:rPr altLang="en-US" b="1" lang="en-US"/>
              <a:t>CASE</a:t>
            </a:r>
            <a:r>
              <a:rPr altLang="en-US" lang="en-US"/>
              <a:t> </a:t>
            </a:r>
            <a:r>
              <a:rPr altLang="en-US" lang="ar-SA"/>
              <a:t>وبقية البرامج المساندة التي تستخدم في عملية تطوير النظام. </a:t>
            </a:r>
          </a:p>
          <a:p>
            <a:pPr indent="0" lvl="0" marL="0">
              <a:buNone/>
            </a:pPr>
            <a:r>
              <a:rPr altLang="en-US" b="1" lang="ar-SA"/>
              <a:t>ج) كوارث المتطلبات (</a:t>
            </a:r>
            <a:r>
              <a:rPr altLang="en-US" b="1" lang="en-US"/>
              <a:t>Requirements Risks</a:t>
            </a:r>
            <a:r>
              <a:rPr altLang="en-US" b="1" lang="ar-SA"/>
              <a:t>) : </a:t>
            </a:r>
          </a:p>
          <a:p>
            <a:pPr indent="0" lvl="0" marL="0">
              <a:buNone/>
            </a:pPr>
            <a:r>
              <a:rPr altLang="en-US" lang="ar-SA"/>
              <a:t>وهي كوارث تنتج عن تغير متطلبات العميل وعملية إدارة تغير المتطلبات. </a:t>
            </a:r>
          </a:p>
          <a:p>
            <a:pPr indent="0" lvl="0" marL="0">
              <a:buNone/>
            </a:pPr>
            <a:r>
              <a:rPr altLang="en-US" b="1" lang="ar-SA"/>
              <a:t>ح) كوارث التقدير (</a:t>
            </a:r>
            <a:r>
              <a:rPr altLang="en-US" b="1" lang="en-US"/>
              <a:t>Estimation Risks</a:t>
            </a:r>
            <a:r>
              <a:rPr altLang="en-US" b="1" lang="ar-SA"/>
              <a:t>) :</a:t>
            </a:r>
          </a:p>
          <a:p>
            <a:pPr indent="0" lvl="0" marL="0">
              <a:buNone/>
            </a:pPr>
            <a:r>
              <a:rPr altLang="en-US" lang="ar-SA"/>
              <a:t>وهي كوارث تنتج عن التقديرات الإدارية لخصائص النظام والموارد المطلوبة لبنائه.</a:t>
            </a:r>
          </a:p>
          <a:p>
            <a:pPr indent="0" lvl="0" marL="0">
              <a:buNone/>
            </a:pPr>
            <a:endParaRPr altLang="en-US" lang="ar-SA"/>
          </a:p>
        </p:txBody>
      </p:sp>
    </p:spTree>
  </p:cSld>
  <p:clrMapOvr>
    <a:masterClrMapping/>
  </p:clrMapOvr>
  <p:timing/>
</p:sld>
</file>

<file path=ppt/theme/theme1.xml><?xml version="1.0" encoding="utf-8"?>
<a:theme xmlns:a="http://schemas.openxmlformats.org/drawingml/2006/main" name="Office 主题">
  <a:themeElements>
    <a:clrScheme name="Default Color Scheme">
      <a:dk1>
        <a:srgbClr val="FFFFFF"/>
      </a:dk1>
      <a:lt1>
        <a:srgbClr val="000000"/>
      </a:lt1>
      <a:dk2>
        <a:srgbClr val="775F55"/>
      </a:dk2>
      <a:lt2>
        <a:srgbClr val="EBDDC3"/>
      </a:lt2>
      <a:accent1>
        <a:srgbClr val="94B6D2"/>
      </a:accent1>
      <a:accent2>
        <a:srgbClr val="DD8047"/>
      </a:accent2>
      <a:accent3>
        <a:srgbClr val="AAAAAA"/>
      </a:accent3>
      <a:accent4>
        <a:srgbClr val="DCDCDC"/>
      </a:accent4>
      <a:accent5>
        <a:srgbClr val="C8D7E5"/>
      </a:accent5>
      <a:accent6>
        <a:srgbClr val="C6723F"/>
      </a:accent6>
      <a:hlink>
        <a:srgbClr val="F7B615"/>
      </a:hlink>
      <a:folHlink>
        <a:srgbClr val="70440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FFFFFF"/>
        </a:dk1>
        <a:lt1>
          <a:srgbClr val="000000"/>
        </a:lt1>
        <a:dk2>
          <a:srgbClr val="775F55"/>
        </a:dk2>
        <a:lt2>
          <a:srgbClr val="EBDDC3"/>
        </a:lt2>
        <a:accent1>
          <a:srgbClr val="94B6D2"/>
        </a:accent1>
        <a:accent2>
          <a:srgbClr val="DD8047"/>
        </a:accent2>
        <a:accent3>
          <a:srgbClr val="AAAAAA"/>
        </a:accent3>
        <a:accent4>
          <a:srgbClr val="DCDCDC"/>
        </a:accent4>
        <a:accent5>
          <a:srgbClr val="C8D7E5"/>
        </a:accent5>
        <a:accent6>
          <a:srgbClr val="C6723F"/>
        </a:accent6>
        <a:hlink>
          <a:srgbClr val="F7B615"/>
        </a:hlink>
        <a:folHlink>
          <a:srgbClr val="704404"/>
        </a:folHlink>
      </a:clrScheme>
    </a:extraClrScheme>
  </a:extraClrSchemeLst>
</a:theme>
</file>

<file path=ppt/theme/theme2.xml><?xml version="1.0" encoding="utf-8"?>
<a:theme xmlns:a="http://schemas.openxmlformats.org/drawingml/2006/main" name="Office 主题">
  <a:themeElements>
    <a:clrScheme name="Default Color Scheme">
      <a:dk1>
        <a:srgbClr val="000000"/>
      </a:dk1>
      <a:lt1>
        <a:srgbClr val="FFFFFF"/>
      </a:lt1>
      <a:dk2>
        <a:srgbClr val="EBDDC3"/>
      </a:dk2>
      <a:lt2>
        <a:srgbClr val="775F55"/>
      </a:lt2>
      <a:accent1>
        <a:srgbClr val="94B6D2"/>
      </a:accent1>
      <a:accent2>
        <a:srgbClr val="DD8047"/>
      </a:accent2>
      <a:accent3>
        <a:srgbClr val="FFFFFF"/>
      </a:accent3>
      <a:accent4>
        <a:srgbClr val="000000"/>
      </a:accent4>
      <a:accent5>
        <a:srgbClr val="C8D7E5"/>
      </a:accent5>
      <a:accent6>
        <a:srgbClr val="C6723F"/>
      </a:accent6>
      <a:hlink>
        <a:srgbClr val="F7B615"/>
      </a:hlink>
      <a:folHlink>
        <a:srgbClr val="70440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BDDC3"/>
        </a:dk2>
        <a:lt2>
          <a:srgbClr val="775F55"/>
        </a:lt2>
        <a:accent1>
          <a:srgbClr val="94B6D2"/>
        </a:accent1>
        <a:accent2>
          <a:srgbClr val="DD8047"/>
        </a:accent2>
        <a:accent3>
          <a:srgbClr val="FFFFFF"/>
        </a:accent3>
        <a:accent4>
          <a:srgbClr val="000000"/>
        </a:accent4>
        <a:accent5>
          <a:srgbClr val="C8D7E5"/>
        </a:accent5>
        <a:accent6>
          <a:srgbClr val="C6723F"/>
        </a:accent6>
        <a:hlink>
          <a:srgbClr val="F7B615"/>
        </a:hlink>
        <a:folHlink>
          <a:srgbClr val="704404"/>
        </a:folHlink>
      </a:clrScheme>
    </a:extraClrScheme>
  </a:extraClrSchemeLst>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مقدمة</dc:title>
  <dc:creator>Walid</dc:creator>
  <cp:lastModifiedBy>Lionel</cp:lastModifiedBy>
  <dcterms:created xsi:type="dcterms:W3CDTF">٢٠٠٥-١٠-١٥T٠٦:٥٤:٠٠Z</dcterms:created>
  <dcterms:modified xsi:type="dcterms:W3CDTF">٢٠٢٣-٠٣-٢٧T٠٢:٤٥:٣٤Z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f188991290624841bba82978a4244fd2</vt:lpwstr>
  </property>
</Properties>
</file>