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253EB1B-A195-499C-8A7C-E5E79DBC0DAD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704400" y="79200"/>
            <a:ext cx="2775600" cy="546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456000" y="144000"/>
            <a:ext cx="2736000" cy="538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628080" y="72000"/>
            <a:ext cx="2779920" cy="547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600000" y="78120"/>
            <a:ext cx="2808000" cy="552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3600000" y="142560"/>
            <a:ext cx="2779920" cy="547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3488400" y="144000"/>
            <a:ext cx="2775600" cy="546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3628080" y="72000"/>
            <a:ext cx="2779920" cy="547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LibreOffice/6.4.2.2$MacOSX_X86_64 LibreOffice_project/4e471d8c02c9c90f512f7f9ead8875b57fcb1ec3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2020-09-03T21:53:11Z</dcterms:created>
  <dc:creator/>
  <dc:description/>
  <dc:language>pt-BR</dc:language>
  <cp:lastModifiedBy/>
  <dcterms:modified xsi:type="dcterms:W3CDTF">2020-09-03T22:01:55Z</dcterms:modified>
  <cp:revision>1</cp:revision>
  <dc:subject/>
  <dc:title/>
</cp:coreProperties>
</file>