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" descr=""/>
          <p:cNvPicPr/>
          <p:nvPr/>
        </p:nvPicPr>
        <p:blipFill>
          <a:blip r:embed="rId1"/>
          <a:stretch/>
        </p:blipFill>
        <p:spPr>
          <a:xfrm>
            <a:off x="1667880" y="144000"/>
            <a:ext cx="7187760" cy="5412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1"/>
          <a:stretch/>
        </p:blipFill>
        <p:spPr>
          <a:xfrm>
            <a:off x="1523880" y="130680"/>
            <a:ext cx="7187760" cy="5412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1707480" y="144000"/>
            <a:ext cx="7076160" cy="5329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1667880" y="144000"/>
            <a:ext cx="7115760" cy="5358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1584000" y="130680"/>
            <a:ext cx="7187760" cy="5412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Application>LibreOffice/6.4.2.2$MacOSX_X86_64 LibreOffice_project/4e471d8c02c9c90f512f7f9ead8875b57fcb1ec3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2020-09-04T01:56:12Z</dcterms:created>
  <dc:creator/>
  <dc:description/>
  <dc:language>pt-BR</dc:language>
  <cp:lastModifiedBy/>
  <dcterms:modified xsi:type="dcterms:W3CDTF">2020-09-15T01:29:09Z</dcterms:modified>
  <cp:revision>4</cp:revision>
  <dc:subject/>
  <dc:title/>
</cp:coreProperties>
</file>