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19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E425-8E40-4FD4-B90A-87F469344BF6}" type="datetimeFigureOut">
              <a:rPr lang="pt-BR" smtClean="0"/>
              <a:pPr/>
              <a:t>08/09/2018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E1080-73F0-4C5B-BCEB-EB8A7B2A099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E425-8E40-4FD4-B90A-87F469344BF6}" type="datetimeFigureOut">
              <a:rPr lang="pt-BR" smtClean="0"/>
              <a:pPr/>
              <a:t>08/09/2018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E1080-73F0-4C5B-BCEB-EB8A7B2A099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E425-8E40-4FD4-B90A-87F469344BF6}" type="datetimeFigureOut">
              <a:rPr lang="pt-BR" smtClean="0"/>
              <a:pPr/>
              <a:t>08/09/2018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E1080-73F0-4C5B-BCEB-EB8A7B2A099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E425-8E40-4FD4-B90A-87F469344BF6}" type="datetimeFigureOut">
              <a:rPr lang="pt-BR" smtClean="0"/>
              <a:pPr/>
              <a:t>08/09/2018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E1080-73F0-4C5B-BCEB-EB8A7B2A099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E425-8E40-4FD4-B90A-87F469344BF6}" type="datetimeFigureOut">
              <a:rPr lang="pt-BR" smtClean="0"/>
              <a:pPr/>
              <a:t>08/09/2018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E1080-73F0-4C5B-BCEB-EB8A7B2A099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E425-8E40-4FD4-B90A-87F469344BF6}" type="datetimeFigureOut">
              <a:rPr lang="pt-BR" smtClean="0"/>
              <a:pPr/>
              <a:t>08/09/2018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E1080-73F0-4C5B-BCEB-EB8A7B2A099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E425-8E40-4FD4-B90A-87F469344BF6}" type="datetimeFigureOut">
              <a:rPr lang="pt-BR" smtClean="0"/>
              <a:pPr/>
              <a:t>08/09/2018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E1080-73F0-4C5B-BCEB-EB8A7B2A099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E425-8E40-4FD4-B90A-87F469344BF6}" type="datetimeFigureOut">
              <a:rPr lang="pt-BR" smtClean="0"/>
              <a:pPr/>
              <a:t>08/09/2018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E1080-73F0-4C5B-BCEB-EB8A7B2A099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E425-8E40-4FD4-B90A-87F469344BF6}" type="datetimeFigureOut">
              <a:rPr lang="pt-BR" smtClean="0"/>
              <a:pPr/>
              <a:t>08/09/2018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E1080-73F0-4C5B-BCEB-EB8A7B2A099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E425-8E40-4FD4-B90A-87F469344BF6}" type="datetimeFigureOut">
              <a:rPr lang="pt-BR" smtClean="0"/>
              <a:pPr/>
              <a:t>08/09/2018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E1080-73F0-4C5B-BCEB-EB8A7B2A099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E425-8E40-4FD4-B90A-87F469344BF6}" type="datetimeFigureOut">
              <a:rPr lang="pt-BR" smtClean="0"/>
              <a:pPr/>
              <a:t>08/09/2018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E1080-73F0-4C5B-BCEB-EB8A7B2A099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CE425-8E40-4FD4-B90A-87F469344BF6}" type="datetimeFigureOut">
              <a:rPr lang="pt-BR" smtClean="0"/>
              <a:pPr/>
              <a:t>08/09/2018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E1080-73F0-4C5B-BCEB-EB8A7B2A099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onector reto 18"/>
          <p:cNvCxnSpPr>
            <a:stCxn id="21" idx="6"/>
            <a:endCxn id="20" idx="1"/>
          </p:cNvCxnSpPr>
          <p:nvPr/>
        </p:nvCxnSpPr>
        <p:spPr>
          <a:xfrm>
            <a:off x="1907704" y="2888940"/>
            <a:ext cx="432048" cy="4320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2339752" y="3212976"/>
            <a:ext cx="1296144" cy="216000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Aluno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21" name="Elipse 20"/>
          <p:cNvSpPr/>
          <p:nvPr/>
        </p:nvSpPr>
        <p:spPr>
          <a:xfrm>
            <a:off x="611560" y="2780928"/>
            <a:ext cx="129614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u="sng" dirty="0" smtClean="0">
                <a:solidFill>
                  <a:schemeClr val="tx1"/>
                </a:solidFill>
              </a:rPr>
              <a:t>matrícula</a:t>
            </a:r>
            <a:endParaRPr lang="pt-BR" sz="1200" u="sng" dirty="0">
              <a:solidFill>
                <a:schemeClr val="tx1"/>
              </a:solidFill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395536" y="3068960"/>
            <a:ext cx="1728192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 smtClean="0">
                <a:solidFill>
                  <a:schemeClr val="tx1"/>
                </a:solidFill>
              </a:rPr>
              <a:t>cd_pessoa</a:t>
            </a:r>
            <a:endParaRPr lang="pt-BR" sz="1200" dirty="0">
              <a:solidFill>
                <a:schemeClr val="tx1"/>
              </a:solidFill>
            </a:endParaRPr>
          </a:p>
        </p:txBody>
      </p:sp>
      <p:cxnSp>
        <p:nvCxnSpPr>
          <p:cNvPr id="23" name="Conector reto 22"/>
          <p:cNvCxnSpPr>
            <a:stCxn id="22" idx="6"/>
            <a:endCxn id="20" idx="1"/>
          </p:cNvCxnSpPr>
          <p:nvPr/>
        </p:nvCxnSpPr>
        <p:spPr>
          <a:xfrm>
            <a:off x="2123728" y="3176972"/>
            <a:ext cx="216024" cy="144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/>
          <p:cNvSpPr/>
          <p:nvPr/>
        </p:nvSpPr>
        <p:spPr>
          <a:xfrm>
            <a:off x="755576" y="3645024"/>
            <a:ext cx="1049259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e-mail</a:t>
            </a:r>
            <a:endParaRPr lang="pt-BR" sz="1200" dirty="0">
              <a:solidFill>
                <a:schemeClr val="tx1"/>
              </a:solidFill>
            </a:endParaRPr>
          </a:p>
        </p:txBody>
      </p:sp>
      <p:cxnSp>
        <p:nvCxnSpPr>
          <p:cNvPr id="26" name="Conector reto 25"/>
          <p:cNvCxnSpPr>
            <a:stCxn id="25" idx="6"/>
            <a:endCxn id="20" idx="1"/>
          </p:cNvCxnSpPr>
          <p:nvPr/>
        </p:nvCxnSpPr>
        <p:spPr>
          <a:xfrm flipV="1">
            <a:off x="1804835" y="3320976"/>
            <a:ext cx="534917" cy="432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32" idx="6"/>
            <a:endCxn id="31" idx="1"/>
          </p:cNvCxnSpPr>
          <p:nvPr/>
        </p:nvCxnSpPr>
        <p:spPr>
          <a:xfrm>
            <a:off x="6372200" y="224644"/>
            <a:ext cx="432048" cy="360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30"/>
          <p:cNvSpPr/>
          <p:nvPr/>
        </p:nvSpPr>
        <p:spPr>
          <a:xfrm>
            <a:off x="6804248" y="476672"/>
            <a:ext cx="1296144" cy="216000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Atividade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32" name="Elipse 31"/>
          <p:cNvSpPr/>
          <p:nvPr/>
        </p:nvSpPr>
        <p:spPr>
          <a:xfrm>
            <a:off x="4644008" y="116632"/>
            <a:ext cx="1728192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u="sng" dirty="0" err="1" smtClean="0">
                <a:solidFill>
                  <a:schemeClr val="tx1"/>
                </a:solidFill>
              </a:rPr>
              <a:t>cd_atividade</a:t>
            </a:r>
            <a:endParaRPr lang="pt-BR" sz="1200" u="sng" dirty="0">
              <a:solidFill>
                <a:schemeClr val="tx1"/>
              </a:solidFill>
            </a:endParaRPr>
          </a:p>
        </p:txBody>
      </p:sp>
      <p:sp>
        <p:nvSpPr>
          <p:cNvPr id="33" name="Elipse 32"/>
          <p:cNvSpPr/>
          <p:nvPr/>
        </p:nvSpPr>
        <p:spPr>
          <a:xfrm>
            <a:off x="5004048" y="404664"/>
            <a:ext cx="925817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nome</a:t>
            </a:r>
            <a:endParaRPr lang="pt-BR" sz="1200" dirty="0">
              <a:solidFill>
                <a:schemeClr val="tx1"/>
              </a:solidFill>
            </a:endParaRPr>
          </a:p>
        </p:txBody>
      </p:sp>
      <p:cxnSp>
        <p:nvCxnSpPr>
          <p:cNvPr id="34" name="Conector reto 33"/>
          <p:cNvCxnSpPr>
            <a:stCxn id="33" idx="6"/>
            <a:endCxn id="31" idx="1"/>
          </p:cNvCxnSpPr>
          <p:nvPr/>
        </p:nvCxnSpPr>
        <p:spPr>
          <a:xfrm>
            <a:off x="5929865" y="512676"/>
            <a:ext cx="874383" cy="719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>
            <a:stCxn id="48" idx="6"/>
            <a:endCxn id="47" idx="1"/>
          </p:cNvCxnSpPr>
          <p:nvPr/>
        </p:nvCxnSpPr>
        <p:spPr>
          <a:xfrm>
            <a:off x="1907704" y="944724"/>
            <a:ext cx="432048" cy="216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46"/>
          <p:cNvSpPr/>
          <p:nvPr/>
        </p:nvSpPr>
        <p:spPr>
          <a:xfrm>
            <a:off x="2339752" y="1052736"/>
            <a:ext cx="1296144" cy="216000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Pessoa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8" name="Elipse 47"/>
          <p:cNvSpPr/>
          <p:nvPr/>
        </p:nvSpPr>
        <p:spPr>
          <a:xfrm>
            <a:off x="488118" y="836712"/>
            <a:ext cx="1419586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u="sng" dirty="0" err="1" smtClean="0">
                <a:solidFill>
                  <a:schemeClr val="tx1"/>
                </a:solidFill>
              </a:rPr>
              <a:t>cd_pessoa</a:t>
            </a:r>
            <a:endParaRPr lang="pt-BR" sz="1200" u="sng" dirty="0">
              <a:solidFill>
                <a:schemeClr val="tx1"/>
              </a:solidFill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693854" y="1124744"/>
            <a:ext cx="925817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nome</a:t>
            </a:r>
            <a:endParaRPr lang="pt-BR" sz="1200" dirty="0">
              <a:solidFill>
                <a:schemeClr val="tx1"/>
              </a:solidFill>
            </a:endParaRPr>
          </a:p>
        </p:txBody>
      </p:sp>
      <p:cxnSp>
        <p:nvCxnSpPr>
          <p:cNvPr id="50" name="Conector reto 49"/>
          <p:cNvCxnSpPr>
            <a:stCxn id="49" idx="6"/>
            <a:endCxn id="47" idx="1"/>
          </p:cNvCxnSpPr>
          <p:nvPr/>
        </p:nvCxnSpPr>
        <p:spPr>
          <a:xfrm flipV="1">
            <a:off x="1619671" y="1160736"/>
            <a:ext cx="720081" cy="72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/>
          <p:cNvCxnSpPr>
            <a:stCxn id="54" idx="6"/>
            <a:endCxn id="53" idx="1"/>
          </p:cNvCxnSpPr>
          <p:nvPr/>
        </p:nvCxnSpPr>
        <p:spPr>
          <a:xfrm>
            <a:off x="6320766" y="1376772"/>
            <a:ext cx="483482" cy="360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tângulo 52"/>
          <p:cNvSpPr/>
          <p:nvPr/>
        </p:nvSpPr>
        <p:spPr>
          <a:xfrm>
            <a:off x="6804248" y="1628800"/>
            <a:ext cx="1296144" cy="216000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Palestra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54" name="Elipse 53"/>
          <p:cNvSpPr/>
          <p:nvPr/>
        </p:nvSpPr>
        <p:spPr>
          <a:xfrm>
            <a:off x="4716016" y="1268760"/>
            <a:ext cx="1604750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u="sng" dirty="0" err="1" smtClean="0">
                <a:solidFill>
                  <a:schemeClr val="tx1"/>
                </a:solidFill>
              </a:rPr>
              <a:t>cd_palestra</a:t>
            </a:r>
            <a:endParaRPr lang="pt-BR" sz="1200" u="sng" dirty="0">
              <a:solidFill>
                <a:schemeClr val="tx1"/>
              </a:solidFill>
            </a:endParaRPr>
          </a:p>
        </p:txBody>
      </p:sp>
      <p:sp>
        <p:nvSpPr>
          <p:cNvPr id="57" name="Elipse 56"/>
          <p:cNvSpPr/>
          <p:nvPr/>
        </p:nvSpPr>
        <p:spPr>
          <a:xfrm>
            <a:off x="4716016" y="1556792"/>
            <a:ext cx="1666471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 smtClean="0">
                <a:solidFill>
                  <a:schemeClr val="tx1"/>
                </a:solidFill>
              </a:rPr>
              <a:t>cd_atividade</a:t>
            </a:r>
            <a:endParaRPr lang="pt-BR" sz="1200" dirty="0">
              <a:solidFill>
                <a:schemeClr val="tx1"/>
              </a:solidFill>
            </a:endParaRPr>
          </a:p>
        </p:txBody>
      </p:sp>
      <p:cxnSp>
        <p:nvCxnSpPr>
          <p:cNvPr id="58" name="Conector reto 57"/>
          <p:cNvCxnSpPr>
            <a:stCxn id="57" idx="6"/>
            <a:endCxn id="53" idx="1"/>
          </p:cNvCxnSpPr>
          <p:nvPr/>
        </p:nvCxnSpPr>
        <p:spPr>
          <a:xfrm>
            <a:off x="6382487" y="1664804"/>
            <a:ext cx="421761" cy="719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ipse 66"/>
          <p:cNvSpPr/>
          <p:nvPr/>
        </p:nvSpPr>
        <p:spPr>
          <a:xfrm>
            <a:off x="4716016" y="1844824"/>
            <a:ext cx="1666471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 smtClean="0">
                <a:solidFill>
                  <a:schemeClr val="tx1"/>
                </a:solidFill>
              </a:rPr>
              <a:t>hora_inicio</a:t>
            </a:r>
            <a:endParaRPr lang="pt-BR" sz="1200" dirty="0">
              <a:solidFill>
                <a:schemeClr val="tx1"/>
              </a:solidFill>
            </a:endParaRPr>
          </a:p>
        </p:txBody>
      </p:sp>
      <p:cxnSp>
        <p:nvCxnSpPr>
          <p:cNvPr id="68" name="Conector reto 67"/>
          <p:cNvCxnSpPr>
            <a:stCxn id="67" idx="6"/>
            <a:endCxn id="53" idx="1"/>
          </p:cNvCxnSpPr>
          <p:nvPr/>
        </p:nvCxnSpPr>
        <p:spPr>
          <a:xfrm flipV="1">
            <a:off x="6382487" y="1736800"/>
            <a:ext cx="421761" cy="2160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/>
          <p:cNvCxnSpPr>
            <a:stCxn id="74" idx="6"/>
            <a:endCxn id="73" idx="1"/>
          </p:cNvCxnSpPr>
          <p:nvPr/>
        </p:nvCxnSpPr>
        <p:spPr>
          <a:xfrm>
            <a:off x="2164875" y="1736812"/>
            <a:ext cx="174877" cy="3024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tângulo 72"/>
          <p:cNvSpPr/>
          <p:nvPr/>
        </p:nvSpPr>
        <p:spPr>
          <a:xfrm>
            <a:off x="2339752" y="1931234"/>
            <a:ext cx="1296144" cy="216000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 smtClean="0">
                <a:solidFill>
                  <a:schemeClr val="tx1"/>
                </a:solidFill>
              </a:rPr>
              <a:t>Laboratorio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74" name="Elipse 73"/>
          <p:cNvSpPr/>
          <p:nvPr/>
        </p:nvSpPr>
        <p:spPr>
          <a:xfrm>
            <a:off x="251520" y="1628800"/>
            <a:ext cx="1913355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u="sng" dirty="0" err="1" smtClean="0">
                <a:solidFill>
                  <a:schemeClr val="tx1"/>
                </a:solidFill>
              </a:rPr>
              <a:t>cd_laboratorio</a:t>
            </a:r>
            <a:endParaRPr lang="pt-BR" sz="1200" u="sng" dirty="0">
              <a:solidFill>
                <a:schemeClr val="tx1"/>
              </a:solidFill>
            </a:endParaRPr>
          </a:p>
        </p:txBody>
      </p:sp>
      <p:sp>
        <p:nvSpPr>
          <p:cNvPr id="75" name="Elipse 74"/>
          <p:cNvSpPr/>
          <p:nvPr/>
        </p:nvSpPr>
        <p:spPr>
          <a:xfrm>
            <a:off x="765863" y="1916832"/>
            <a:ext cx="925817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nome</a:t>
            </a:r>
            <a:endParaRPr lang="pt-BR" sz="1200" dirty="0">
              <a:solidFill>
                <a:schemeClr val="tx1"/>
              </a:solidFill>
            </a:endParaRPr>
          </a:p>
        </p:txBody>
      </p:sp>
      <p:cxnSp>
        <p:nvCxnSpPr>
          <p:cNvPr id="76" name="Conector reto 75"/>
          <p:cNvCxnSpPr>
            <a:stCxn id="75" idx="6"/>
            <a:endCxn id="73" idx="1"/>
          </p:cNvCxnSpPr>
          <p:nvPr/>
        </p:nvCxnSpPr>
        <p:spPr>
          <a:xfrm>
            <a:off x="1691680" y="2024844"/>
            <a:ext cx="648072" cy="143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ipse 76"/>
          <p:cNvSpPr/>
          <p:nvPr/>
        </p:nvSpPr>
        <p:spPr>
          <a:xfrm>
            <a:off x="662994" y="2204864"/>
            <a:ext cx="1172702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numero</a:t>
            </a:r>
            <a:endParaRPr lang="pt-BR" sz="1200" dirty="0">
              <a:solidFill>
                <a:schemeClr val="tx1"/>
              </a:solidFill>
            </a:endParaRPr>
          </a:p>
        </p:txBody>
      </p:sp>
      <p:cxnSp>
        <p:nvCxnSpPr>
          <p:cNvPr id="78" name="Conector reto 77"/>
          <p:cNvCxnSpPr>
            <a:stCxn id="77" idx="6"/>
            <a:endCxn id="73" idx="1"/>
          </p:cNvCxnSpPr>
          <p:nvPr/>
        </p:nvCxnSpPr>
        <p:spPr>
          <a:xfrm flipV="1">
            <a:off x="1835696" y="2039234"/>
            <a:ext cx="504056" cy="273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to 102"/>
          <p:cNvCxnSpPr>
            <a:stCxn id="105" idx="6"/>
            <a:endCxn id="104" idx="1"/>
          </p:cNvCxnSpPr>
          <p:nvPr/>
        </p:nvCxnSpPr>
        <p:spPr>
          <a:xfrm>
            <a:off x="6557363" y="2528900"/>
            <a:ext cx="318893" cy="648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/>
          <p:cNvSpPr/>
          <p:nvPr/>
        </p:nvSpPr>
        <p:spPr>
          <a:xfrm>
            <a:off x="6876256" y="3068960"/>
            <a:ext cx="1296144" cy="216000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 smtClean="0">
                <a:solidFill>
                  <a:schemeClr val="tx1"/>
                </a:solidFill>
              </a:rPr>
              <a:t>Mini_Curso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05" name="Elipse 104"/>
          <p:cNvSpPr/>
          <p:nvPr/>
        </p:nvSpPr>
        <p:spPr>
          <a:xfrm>
            <a:off x="4644008" y="2420888"/>
            <a:ext cx="1913355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u="sng" dirty="0" err="1" smtClean="0">
                <a:solidFill>
                  <a:schemeClr val="tx1"/>
                </a:solidFill>
              </a:rPr>
              <a:t>cd_mini_curso</a:t>
            </a:r>
            <a:endParaRPr lang="pt-BR" sz="1200" u="sng" dirty="0">
              <a:solidFill>
                <a:schemeClr val="tx1"/>
              </a:solidFill>
            </a:endParaRPr>
          </a:p>
        </p:txBody>
      </p:sp>
      <p:sp>
        <p:nvSpPr>
          <p:cNvPr id="108" name="Elipse 107"/>
          <p:cNvSpPr/>
          <p:nvPr/>
        </p:nvSpPr>
        <p:spPr>
          <a:xfrm>
            <a:off x="4788024" y="2708920"/>
            <a:ext cx="1666471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 smtClean="0">
                <a:solidFill>
                  <a:schemeClr val="tx1"/>
                </a:solidFill>
              </a:rPr>
              <a:t>cd_atividade</a:t>
            </a:r>
            <a:endParaRPr lang="pt-BR" sz="1200" dirty="0">
              <a:solidFill>
                <a:schemeClr val="tx1"/>
              </a:solidFill>
            </a:endParaRPr>
          </a:p>
        </p:txBody>
      </p:sp>
      <p:cxnSp>
        <p:nvCxnSpPr>
          <p:cNvPr id="109" name="Conector reto 108"/>
          <p:cNvCxnSpPr>
            <a:stCxn id="108" idx="6"/>
            <a:endCxn id="104" idx="1"/>
          </p:cNvCxnSpPr>
          <p:nvPr/>
        </p:nvCxnSpPr>
        <p:spPr>
          <a:xfrm>
            <a:off x="6454495" y="2816932"/>
            <a:ext cx="421761" cy="360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Elipse 109"/>
          <p:cNvSpPr/>
          <p:nvPr/>
        </p:nvSpPr>
        <p:spPr>
          <a:xfrm>
            <a:off x="4849745" y="3284984"/>
            <a:ext cx="1666471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 smtClean="0">
                <a:solidFill>
                  <a:schemeClr val="tx1"/>
                </a:solidFill>
              </a:rPr>
              <a:t>data_inicio</a:t>
            </a:r>
            <a:endParaRPr lang="pt-BR" sz="1200" dirty="0">
              <a:solidFill>
                <a:schemeClr val="tx1"/>
              </a:solidFill>
            </a:endParaRPr>
          </a:p>
        </p:txBody>
      </p:sp>
      <p:cxnSp>
        <p:nvCxnSpPr>
          <p:cNvPr id="111" name="Conector reto 110"/>
          <p:cNvCxnSpPr>
            <a:stCxn id="110" idx="6"/>
            <a:endCxn id="104" idx="1"/>
          </p:cNvCxnSpPr>
          <p:nvPr/>
        </p:nvCxnSpPr>
        <p:spPr>
          <a:xfrm flipV="1">
            <a:off x="6516216" y="3176960"/>
            <a:ext cx="360040" cy="2160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Elipse 115"/>
          <p:cNvSpPr/>
          <p:nvPr/>
        </p:nvSpPr>
        <p:spPr>
          <a:xfrm>
            <a:off x="4644008" y="692696"/>
            <a:ext cx="1666471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</a:rPr>
              <a:t>c</a:t>
            </a:r>
            <a:r>
              <a:rPr lang="pt-BR" sz="1200" dirty="0" err="1" smtClean="0">
                <a:solidFill>
                  <a:schemeClr val="tx1"/>
                </a:solidFill>
              </a:rPr>
              <a:t>d_pessoa</a:t>
            </a:r>
            <a:endParaRPr lang="pt-BR" sz="1200" dirty="0">
              <a:solidFill>
                <a:schemeClr val="tx1"/>
              </a:solidFill>
            </a:endParaRPr>
          </a:p>
        </p:txBody>
      </p:sp>
      <p:cxnSp>
        <p:nvCxnSpPr>
          <p:cNvPr id="117" name="Conector reto 116"/>
          <p:cNvCxnSpPr>
            <a:stCxn id="116" idx="6"/>
            <a:endCxn id="31" idx="1"/>
          </p:cNvCxnSpPr>
          <p:nvPr/>
        </p:nvCxnSpPr>
        <p:spPr>
          <a:xfrm flipV="1">
            <a:off x="6310479" y="584672"/>
            <a:ext cx="493769" cy="2160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Elipse 118"/>
          <p:cNvSpPr/>
          <p:nvPr/>
        </p:nvSpPr>
        <p:spPr>
          <a:xfrm>
            <a:off x="4788024" y="3573016"/>
            <a:ext cx="1789913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 smtClean="0">
                <a:solidFill>
                  <a:schemeClr val="tx1"/>
                </a:solidFill>
              </a:rPr>
              <a:t>data_termino</a:t>
            </a:r>
            <a:endParaRPr lang="pt-BR" sz="1200" dirty="0">
              <a:solidFill>
                <a:schemeClr val="tx1"/>
              </a:solidFill>
            </a:endParaRPr>
          </a:p>
        </p:txBody>
      </p:sp>
      <p:cxnSp>
        <p:nvCxnSpPr>
          <p:cNvPr id="120" name="Conector reto 119"/>
          <p:cNvCxnSpPr>
            <a:stCxn id="119" idx="6"/>
            <a:endCxn id="104" idx="1"/>
          </p:cNvCxnSpPr>
          <p:nvPr/>
        </p:nvCxnSpPr>
        <p:spPr>
          <a:xfrm flipV="1">
            <a:off x="6577937" y="3176960"/>
            <a:ext cx="298319" cy="504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Elipse 122"/>
          <p:cNvSpPr/>
          <p:nvPr/>
        </p:nvSpPr>
        <p:spPr>
          <a:xfrm>
            <a:off x="4716016" y="2996952"/>
            <a:ext cx="1913355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 smtClean="0">
                <a:solidFill>
                  <a:schemeClr val="tx1"/>
                </a:solidFill>
              </a:rPr>
              <a:t>cd_laboratorio</a:t>
            </a:r>
            <a:endParaRPr lang="pt-BR" sz="1200" dirty="0">
              <a:solidFill>
                <a:schemeClr val="tx1"/>
              </a:solidFill>
            </a:endParaRPr>
          </a:p>
        </p:txBody>
      </p:sp>
      <p:cxnSp>
        <p:nvCxnSpPr>
          <p:cNvPr id="124" name="Conector reto 123"/>
          <p:cNvCxnSpPr>
            <a:stCxn id="123" idx="6"/>
            <a:endCxn id="104" idx="1"/>
          </p:cNvCxnSpPr>
          <p:nvPr/>
        </p:nvCxnSpPr>
        <p:spPr>
          <a:xfrm>
            <a:off x="6629371" y="3104964"/>
            <a:ext cx="246885" cy="719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to 157"/>
          <p:cNvCxnSpPr>
            <a:stCxn id="160" idx="6"/>
            <a:endCxn id="159" idx="1"/>
          </p:cNvCxnSpPr>
          <p:nvPr/>
        </p:nvCxnSpPr>
        <p:spPr>
          <a:xfrm>
            <a:off x="2051720" y="4257092"/>
            <a:ext cx="36004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tângulo 158"/>
          <p:cNvSpPr/>
          <p:nvPr/>
        </p:nvSpPr>
        <p:spPr>
          <a:xfrm>
            <a:off x="2411760" y="4365104"/>
            <a:ext cx="1296144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 smtClean="0">
                <a:solidFill>
                  <a:schemeClr val="tx1"/>
                </a:solidFill>
              </a:rPr>
              <a:t>Organizacao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60" name="Elipse 159"/>
          <p:cNvSpPr/>
          <p:nvPr/>
        </p:nvSpPr>
        <p:spPr>
          <a:xfrm>
            <a:off x="416110" y="4149080"/>
            <a:ext cx="1635610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u="sng" dirty="0" err="1" smtClean="0">
                <a:solidFill>
                  <a:schemeClr val="tx1"/>
                </a:solidFill>
              </a:rPr>
              <a:t>cd_organizacao</a:t>
            </a:r>
            <a:endParaRPr lang="pt-BR" sz="1200" u="sng" dirty="0">
              <a:solidFill>
                <a:schemeClr val="tx1"/>
              </a:solidFill>
            </a:endParaRPr>
          </a:p>
        </p:txBody>
      </p:sp>
      <p:sp>
        <p:nvSpPr>
          <p:cNvPr id="161" name="Elipse 160"/>
          <p:cNvSpPr/>
          <p:nvPr/>
        </p:nvSpPr>
        <p:spPr>
          <a:xfrm>
            <a:off x="765862" y="4437112"/>
            <a:ext cx="925817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nome</a:t>
            </a:r>
            <a:endParaRPr lang="pt-BR" sz="1200" dirty="0">
              <a:solidFill>
                <a:schemeClr val="tx1"/>
              </a:solidFill>
            </a:endParaRPr>
          </a:p>
        </p:txBody>
      </p:sp>
      <p:cxnSp>
        <p:nvCxnSpPr>
          <p:cNvPr id="162" name="Conector reto 161"/>
          <p:cNvCxnSpPr>
            <a:stCxn id="161" idx="6"/>
            <a:endCxn id="159" idx="1"/>
          </p:cNvCxnSpPr>
          <p:nvPr/>
        </p:nvCxnSpPr>
        <p:spPr>
          <a:xfrm flipV="1">
            <a:off x="1691679" y="4473116"/>
            <a:ext cx="720081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reto 168"/>
          <p:cNvCxnSpPr>
            <a:stCxn id="171" idx="6"/>
            <a:endCxn id="170" idx="1"/>
          </p:cNvCxnSpPr>
          <p:nvPr/>
        </p:nvCxnSpPr>
        <p:spPr>
          <a:xfrm>
            <a:off x="6629371" y="4257092"/>
            <a:ext cx="318893" cy="648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tângulo 169"/>
          <p:cNvSpPr/>
          <p:nvPr/>
        </p:nvSpPr>
        <p:spPr>
          <a:xfrm>
            <a:off x="6948264" y="4797152"/>
            <a:ext cx="1296144" cy="216000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 smtClean="0">
                <a:solidFill>
                  <a:schemeClr val="tx1"/>
                </a:solidFill>
              </a:rPr>
              <a:t>Visita_Tecnica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71" name="Elipse 170"/>
          <p:cNvSpPr/>
          <p:nvPr/>
        </p:nvSpPr>
        <p:spPr>
          <a:xfrm>
            <a:off x="4716016" y="4149080"/>
            <a:ext cx="1913355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u="sng" dirty="0" err="1" smtClean="0">
                <a:solidFill>
                  <a:schemeClr val="tx1"/>
                </a:solidFill>
              </a:rPr>
              <a:t>cd_visita_tecnica</a:t>
            </a:r>
            <a:endParaRPr lang="pt-BR" sz="1200" u="sng" dirty="0">
              <a:solidFill>
                <a:schemeClr val="tx1"/>
              </a:solidFill>
            </a:endParaRPr>
          </a:p>
        </p:txBody>
      </p:sp>
      <p:sp>
        <p:nvSpPr>
          <p:cNvPr id="172" name="Elipse 171"/>
          <p:cNvSpPr/>
          <p:nvPr/>
        </p:nvSpPr>
        <p:spPr>
          <a:xfrm>
            <a:off x="4860032" y="4437112"/>
            <a:ext cx="1666471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 smtClean="0">
                <a:solidFill>
                  <a:schemeClr val="tx1"/>
                </a:solidFill>
              </a:rPr>
              <a:t>cd_atividade</a:t>
            </a:r>
            <a:endParaRPr lang="pt-BR" sz="1200" dirty="0">
              <a:solidFill>
                <a:schemeClr val="tx1"/>
              </a:solidFill>
            </a:endParaRPr>
          </a:p>
        </p:txBody>
      </p:sp>
      <p:cxnSp>
        <p:nvCxnSpPr>
          <p:cNvPr id="173" name="Conector reto 172"/>
          <p:cNvCxnSpPr>
            <a:stCxn id="172" idx="6"/>
            <a:endCxn id="170" idx="1"/>
          </p:cNvCxnSpPr>
          <p:nvPr/>
        </p:nvCxnSpPr>
        <p:spPr>
          <a:xfrm>
            <a:off x="6526503" y="4545124"/>
            <a:ext cx="421761" cy="360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Elipse 173"/>
          <p:cNvSpPr/>
          <p:nvPr/>
        </p:nvSpPr>
        <p:spPr>
          <a:xfrm>
            <a:off x="4860032" y="5301208"/>
            <a:ext cx="1666471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 smtClean="0">
                <a:solidFill>
                  <a:schemeClr val="tx1"/>
                </a:solidFill>
              </a:rPr>
              <a:t>hora_inicio</a:t>
            </a:r>
            <a:endParaRPr lang="pt-BR" sz="1200" dirty="0">
              <a:solidFill>
                <a:schemeClr val="tx1"/>
              </a:solidFill>
            </a:endParaRPr>
          </a:p>
        </p:txBody>
      </p:sp>
      <p:cxnSp>
        <p:nvCxnSpPr>
          <p:cNvPr id="175" name="Conector reto 174"/>
          <p:cNvCxnSpPr>
            <a:stCxn id="174" idx="6"/>
            <a:endCxn id="170" idx="1"/>
          </p:cNvCxnSpPr>
          <p:nvPr/>
        </p:nvCxnSpPr>
        <p:spPr>
          <a:xfrm flipV="1">
            <a:off x="6526503" y="4905152"/>
            <a:ext cx="421761" cy="504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Elipse 175"/>
          <p:cNvSpPr/>
          <p:nvPr/>
        </p:nvSpPr>
        <p:spPr>
          <a:xfrm>
            <a:off x="4788024" y="5589240"/>
            <a:ext cx="1789913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 smtClean="0">
                <a:solidFill>
                  <a:schemeClr val="tx1"/>
                </a:solidFill>
              </a:rPr>
              <a:t>hora_termino</a:t>
            </a:r>
            <a:endParaRPr lang="pt-BR" sz="1200" dirty="0">
              <a:solidFill>
                <a:schemeClr val="tx1"/>
              </a:solidFill>
            </a:endParaRPr>
          </a:p>
        </p:txBody>
      </p:sp>
      <p:cxnSp>
        <p:nvCxnSpPr>
          <p:cNvPr id="177" name="Conector reto 176"/>
          <p:cNvCxnSpPr>
            <a:stCxn id="176" idx="6"/>
            <a:endCxn id="170" idx="1"/>
          </p:cNvCxnSpPr>
          <p:nvPr/>
        </p:nvCxnSpPr>
        <p:spPr>
          <a:xfrm flipV="1">
            <a:off x="6577937" y="4905152"/>
            <a:ext cx="370327" cy="792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Elipse 177"/>
          <p:cNvSpPr/>
          <p:nvPr/>
        </p:nvSpPr>
        <p:spPr>
          <a:xfrm>
            <a:off x="4716016" y="4725144"/>
            <a:ext cx="1913355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 smtClean="0">
                <a:solidFill>
                  <a:schemeClr val="tx1"/>
                </a:solidFill>
              </a:rPr>
              <a:t>cd_organizacao</a:t>
            </a:r>
            <a:endParaRPr lang="pt-BR" sz="1200" dirty="0">
              <a:solidFill>
                <a:schemeClr val="tx1"/>
              </a:solidFill>
            </a:endParaRPr>
          </a:p>
        </p:txBody>
      </p:sp>
      <p:cxnSp>
        <p:nvCxnSpPr>
          <p:cNvPr id="179" name="Conector reto 178"/>
          <p:cNvCxnSpPr>
            <a:stCxn id="178" idx="6"/>
            <a:endCxn id="170" idx="1"/>
          </p:cNvCxnSpPr>
          <p:nvPr/>
        </p:nvCxnSpPr>
        <p:spPr>
          <a:xfrm>
            <a:off x="6629371" y="4833156"/>
            <a:ext cx="318893" cy="719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Elipse 188"/>
          <p:cNvSpPr/>
          <p:nvPr/>
        </p:nvSpPr>
        <p:spPr>
          <a:xfrm>
            <a:off x="4860032" y="5013176"/>
            <a:ext cx="1666471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 smtClean="0">
                <a:solidFill>
                  <a:schemeClr val="tx1"/>
                </a:solidFill>
              </a:rPr>
              <a:t>data_realizacao</a:t>
            </a:r>
            <a:endParaRPr lang="pt-BR" sz="1200" dirty="0">
              <a:solidFill>
                <a:schemeClr val="tx1"/>
              </a:solidFill>
            </a:endParaRPr>
          </a:p>
        </p:txBody>
      </p:sp>
      <p:cxnSp>
        <p:nvCxnSpPr>
          <p:cNvPr id="190" name="Conector reto 189"/>
          <p:cNvCxnSpPr>
            <a:stCxn id="189" idx="6"/>
            <a:endCxn id="170" idx="1"/>
          </p:cNvCxnSpPr>
          <p:nvPr/>
        </p:nvCxnSpPr>
        <p:spPr>
          <a:xfrm flipV="1">
            <a:off x="6526503" y="4905152"/>
            <a:ext cx="421761" cy="2160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reto 191"/>
          <p:cNvCxnSpPr>
            <a:stCxn id="194" idx="6"/>
            <a:endCxn id="193" idx="1"/>
          </p:cNvCxnSpPr>
          <p:nvPr/>
        </p:nvCxnSpPr>
        <p:spPr>
          <a:xfrm>
            <a:off x="2247170" y="5409220"/>
            <a:ext cx="92582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tângulo 192"/>
          <p:cNvSpPr/>
          <p:nvPr/>
        </p:nvSpPr>
        <p:spPr>
          <a:xfrm>
            <a:off x="2339752" y="5877272"/>
            <a:ext cx="1296144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 smtClean="0">
                <a:solidFill>
                  <a:schemeClr val="tx1"/>
                </a:solidFill>
              </a:rPr>
              <a:t>Aluno_Atividade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94" name="Elipse 193"/>
          <p:cNvSpPr/>
          <p:nvPr/>
        </p:nvSpPr>
        <p:spPr>
          <a:xfrm>
            <a:off x="179512" y="5301208"/>
            <a:ext cx="2067658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u="sng" dirty="0" err="1" smtClean="0">
                <a:solidFill>
                  <a:schemeClr val="tx1"/>
                </a:solidFill>
              </a:rPr>
              <a:t>cd_aluno_atividade</a:t>
            </a:r>
            <a:endParaRPr lang="pt-BR" sz="1200" u="sng" dirty="0">
              <a:solidFill>
                <a:schemeClr val="tx1"/>
              </a:solidFill>
            </a:endParaRPr>
          </a:p>
        </p:txBody>
      </p:sp>
      <p:sp>
        <p:nvSpPr>
          <p:cNvPr id="195" name="Elipse 194"/>
          <p:cNvSpPr/>
          <p:nvPr/>
        </p:nvSpPr>
        <p:spPr>
          <a:xfrm>
            <a:off x="611560" y="5589240"/>
            <a:ext cx="1213850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matricula</a:t>
            </a:r>
            <a:endParaRPr lang="pt-BR" sz="1200" dirty="0">
              <a:solidFill>
                <a:schemeClr val="tx1"/>
              </a:solidFill>
            </a:endParaRPr>
          </a:p>
        </p:txBody>
      </p:sp>
      <p:cxnSp>
        <p:nvCxnSpPr>
          <p:cNvPr id="196" name="Conector reto 195"/>
          <p:cNvCxnSpPr>
            <a:stCxn id="195" idx="6"/>
            <a:endCxn id="193" idx="1"/>
          </p:cNvCxnSpPr>
          <p:nvPr/>
        </p:nvCxnSpPr>
        <p:spPr>
          <a:xfrm>
            <a:off x="1825410" y="5697252"/>
            <a:ext cx="514342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Elipse 200"/>
          <p:cNvSpPr/>
          <p:nvPr/>
        </p:nvSpPr>
        <p:spPr>
          <a:xfrm>
            <a:off x="467544" y="5877272"/>
            <a:ext cx="1512168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 smtClean="0">
                <a:solidFill>
                  <a:schemeClr val="tx1"/>
                </a:solidFill>
              </a:rPr>
              <a:t>cd_atividade</a:t>
            </a:r>
            <a:endParaRPr lang="pt-BR" sz="1200" dirty="0">
              <a:solidFill>
                <a:schemeClr val="tx1"/>
              </a:solidFill>
            </a:endParaRPr>
          </a:p>
        </p:txBody>
      </p:sp>
      <p:cxnSp>
        <p:nvCxnSpPr>
          <p:cNvPr id="202" name="Conector reto 201"/>
          <p:cNvCxnSpPr>
            <a:stCxn id="201" idx="6"/>
            <a:endCxn id="193" idx="1"/>
          </p:cNvCxnSpPr>
          <p:nvPr/>
        </p:nvCxnSpPr>
        <p:spPr>
          <a:xfrm>
            <a:off x="1979712" y="5985284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Elipse 202"/>
          <p:cNvSpPr/>
          <p:nvPr/>
        </p:nvSpPr>
        <p:spPr>
          <a:xfrm>
            <a:off x="611560" y="6165304"/>
            <a:ext cx="1213850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prioridade</a:t>
            </a:r>
            <a:endParaRPr lang="pt-BR" sz="1200" dirty="0">
              <a:solidFill>
                <a:schemeClr val="tx1"/>
              </a:solidFill>
            </a:endParaRPr>
          </a:p>
        </p:txBody>
      </p:sp>
      <p:cxnSp>
        <p:nvCxnSpPr>
          <p:cNvPr id="204" name="Conector reto 203"/>
          <p:cNvCxnSpPr>
            <a:stCxn id="203" idx="6"/>
            <a:endCxn id="193" idx="1"/>
          </p:cNvCxnSpPr>
          <p:nvPr/>
        </p:nvCxnSpPr>
        <p:spPr>
          <a:xfrm flipV="1">
            <a:off x="1825410" y="5985284"/>
            <a:ext cx="514342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Elipse 207"/>
          <p:cNvSpPr/>
          <p:nvPr/>
        </p:nvSpPr>
        <p:spPr>
          <a:xfrm>
            <a:off x="539552" y="6453336"/>
            <a:ext cx="1368152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selecionado</a:t>
            </a:r>
            <a:endParaRPr lang="pt-BR" sz="1200" dirty="0">
              <a:solidFill>
                <a:schemeClr val="tx1"/>
              </a:solidFill>
            </a:endParaRPr>
          </a:p>
        </p:txBody>
      </p:sp>
      <p:cxnSp>
        <p:nvCxnSpPr>
          <p:cNvPr id="209" name="Conector reto 208"/>
          <p:cNvCxnSpPr>
            <a:stCxn id="208" idx="6"/>
            <a:endCxn id="193" idx="1"/>
          </p:cNvCxnSpPr>
          <p:nvPr/>
        </p:nvCxnSpPr>
        <p:spPr>
          <a:xfrm flipV="1">
            <a:off x="1907704" y="5985284"/>
            <a:ext cx="432048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ector reto 217"/>
          <p:cNvCxnSpPr>
            <a:stCxn id="220" idx="6"/>
            <a:endCxn id="219" idx="1"/>
          </p:cNvCxnSpPr>
          <p:nvPr/>
        </p:nvCxnSpPr>
        <p:spPr>
          <a:xfrm>
            <a:off x="1907704" y="152636"/>
            <a:ext cx="432048" cy="216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tângulo 218"/>
          <p:cNvSpPr/>
          <p:nvPr/>
        </p:nvSpPr>
        <p:spPr>
          <a:xfrm>
            <a:off x="2339752" y="260648"/>
            <a:ext cx="1296144" cy="216000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Curso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220" name="Elipse 219"/>
          <p:cNvSpPr/>
          <p:nvPr/>
        </p:nvSpPr>
        <p:spPr>
          <a:xfrm>
            <a:off x="488118" y="44624"/>
            <a:ext cx="1419586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u="sng" dirty="0" err="1" smtClean="0">
                <a:solidFill>
                  <a:schemeClr val="tx1"/>
                </a:solidFill>
              </a:rPr>
              <a:t>cd_curso</a:t>
            </a:r>
            <a:endParaRPr lang="pt-BR" sz="1200" u="sng" dirty="0">
              <a:solidFill>
                <a:schemeClr val="tx1"/>
              </a:solidFill>
            </a:endParaRPr>
          </a:p>
        </p:txBody>
      </p:sp>
      <p:sp>
        <p:nvSpPr>
          <p:cNvPr id="221" name="Elipse 220"/>
          <p:cNvSpPr/>
          <p:nvPr/>
        </p:nvSpPr>
        <p:spPr>
          <a:xfrm>
            <a:off x="693854" y="332656"/>
            <a:ext cx="925817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nome</a:t>
            </a:r>
            <a:endParaRPr lang="pt-BR" sz="1200" dirty="0">
              <a:solidFill>
                <a:schemeClr val="tx1"/>
              </a:solidFill>
            </a:endParaRPr>
          </a:p>
        </p:txBody>
      </p:sp>
      <p:cxnSp>
        <p:nvCxnSpPr>
          <p:cNvPr id="222" name="Conector reto 221"/>
          <p:cNvCxnSpPr>
            <a:stCxn id="221" idx="6"/>
            <a:endCxn id="219" idx="1"/>
          </p:cNvCxnSpPr>
          <p:nvPr/>
        </p:nvCxnSpPr>
        <p:spPr>
          <a:xfrm flipV="1">
            <a:off x="1619671" y="368648"/>
            <a:ext cx="720081" cy="72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ector reto 222"/>
          <p:cNvCxnSpPr>
            <a:stCxn id="224" idx="6"/>
            <a:endCxn id="20" idx="1"/>
          </p:cNvCxnSpPr>
          <p:nvPr/>
        </p:nvCxnSpPr>
        <p:spPr>
          <a:xfrm flipV="1">
            <a:off x="2031146" y="3320976"/>
            <a:ext cx="308606" cy="144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Elipse 223"/>
          <p:cNvSpPr/>
          <p:nvPr/>
        </p:nvSpPr>
        <p:spPr>
          <a:xfrm>
            <a:off x="611560" y="3356992"/>
            <a:ext cx="1419586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u="sng" dirty="0" err="1" smtClean="0">
                <a:solidFill>
                  <a:schemeClr val="tx1"/>
                </a:solidFill>
              </a:rPr>
              <a:t>cd_curso</a:t>
            </a:r>
            <a:endParaRPr lang="pt-BR" sz="1200" u="sng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796136" y="116632"/>
            <a:ext cx="1296144" cy="216000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Aluno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763688" y="1412752"/>
            <a:ext cx="1296144" cy="216000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Atividade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796136" y="1412752"/>
            <a:ext cx="1296144" cy="216000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Palestra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796136" y="2780928"/>
            <a:ext cx="1296144" cy="216000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 smtClean="0">
                <a:solidFill>
                  <a:schemeClr val="tx1"/>
                </a:solidFill>
              </a:rPr>
              <a:t>Laboratorio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796136" y="2132832"/>
            <a:ext cx="1296144" cy="216000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 smtClean="0">
                <a:solidFill>
                  <a:schemeClr val="tx1"/>
                </a:solidFill>
              </a:rPr>
              <a:t>Mini_Curso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5796136" y="3500960"/>
            <a:ext cx="1296144" cy="216000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 smtClean="0">
                <a:solidFill>
                  <a:schemeClr val="tx1"/>
                </a:solidFill>
              </a:rPr>
              <a:t>Visita_Tecnica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1763688" y="116656"/>
            <a:ext cx="1296144" cy="216000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Curso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2" name="Losango 11"/>
          <p:cNvSpPr/>
          <p:nvPr/>
        </p:nvSpPr>
        <p:spPr>
          <a:xfrm>
            <a:off x="3779912" y="116632"/>
            <a:ext cx="1224136" cy="216000"/>
          </a:xfrm>
          <a:prstGeom prst="diamond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Possui</a:t>
            </a:r>
          </a:p>
        </p:txBody>
      </p:sp>
      <p:cxnSp>
        <p:nvCxnSpPr>
          <p:cNvPr id="14" name="Conector reto 13"/>
          <p:cNvCxnSpPr>
            <a:stCxn id="11" idx="3"/>
            <a:endCxn id="12" idx="1"/>
          </p:cNvCxnSpPr>
          <p:nvPr/>
        </p:nvCxnSpPr>
        <p:spPr>
          <a:xfrm flipV="1">
            <a:off x="3059832" y="224632"/>
            <a:ext cx="720080" cy="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12" idx="3"/>
            <a:endCxn id="2" idx="1"/>
          </p:cNvCxnSpPr>
          <p:nvPr/>
        </p:nvCxnSpPr>
        <p:spPr>
          <a:xfrm>
            <a:off x="5004048" y="224632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3131840" y="44624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/>
              <a:t>(1,1)</a:t>
            </a:r>
            <a:endParaRPr lang="pt-BR" sz="10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5076056" y="44624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/>
              <a:t>(0,N)</a:t>
            </a:r>
            <a:endParaRPr lang="pt-BR" sz="1000" dirty="0"/>
          </a:p>
        </p:txBody>
      </p:sp>
      <p:sp>
        <p:nvSpPr>
          <p:cNvPr id="22" name="Losango 21"/>
          <p:cNvSpPr/>
          <p:nvPr/>
        </p:nvSpPr>
        <p:spPr>
          <a:xfrm>
            <a:off x="3779912" y="1412776"/>
            <a:ext cx="1224136" cy="216000"/>
          </a:xfrm>
          <a:prstGeom prst="diamond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é</a:t>
            </a:r>
          </a:p>
        </p:txBody>
      </p:sp>
      <p:cxnSp>
        <p:nvCxnSpPr>
          <p:cNvPr id="23" name="Conector reto 22"/>
          <p:cNvCxnSpPr>
            <a:stCxn id="3" idx="3"/>
            <a:endCxn id="22" idx="1"/>
          </p:cNvCxnSpPr>
          <p:nvPr/>
        </p:nvCxnSpPr>
        <p:spPr>
          <a:xfrm>
            <a:off x="3059832" y="1520752"/>
            <a:ext cx="720080" cy="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>
            <a:stCxn id="22" idx="3"/>
            <a:endCxn id="5" idx="1"/>
          </p:cNvCxnSpPr>
          <p:nvPr/>
        </p:nvCxnSpPr>
        <p:spPr>
          <a:xfrm flipV="1">
            <a:off x="5004048" y="1520752"/>
            <a:ext cx="792088" cy="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3131840" y="1340768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/>
              <a:t>(1,1)</a:t>
            </a:r>
            <a:endParaRPr lang="pt-BR" sz="10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5076056" y="1340768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/>
              <a:t>(1,N)</a:t>
            </a:r>
            <a:endParaRPr lang="pt-BR" sz="1000" dirty="0"/>
          </a:p>
        </p:txBody>
      </p:sp>
      <p:sp>
        <p:nvSpPr>
          <p:cNvPr id="29" name="Retângulo 28"/>
          <p:cNvSpPr/>
          <p:nvPr/>
        </p:nvSpPr>
        <p:spPr>
          <a:xfrm>
            <a:off x="1763688" y="2132832"/>
            <a:ext cx="1296144" cy="216000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Atividade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31" name="Losango 30"/>
          <p:cNvSpPr/>
          <p:nvPr/>
        </p:nvSpPr>
        <p:spPr>
          <a:xfrm>
            <a:off x="3779912" y="2132856"/>
            <a:ext cx="1224136" cy="216000"/>
          </a:xfrm>
          <a:prstGeom prst="diamond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é</a:t>
            </a:r>
          </a:p>
        </p:txBody>
      </p:sp>
      <p:cxnSp>
        <p:nvCxnSpPr>
          <p:cNvPr id="32" name="Conector reto 31"/>
          <p:cNvCxnSpPr>
            <a:stCxn id="29" idx="3"/>
            <a:endCxn id="31" idx="1"/>
          </p:cNvCxnSpPr>
          <p:nvPr/>
        </p:nvCxnSpPr>
        <p:spPr>
          <a:xfrm>
            <a:off x="3059832" y="2240832"/>
            <a:ext cx="720080" cy="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stCxn id="31" idx="3"/>
            <a:endCxn id="7" idx="1"/>
          </p:cNvCxnSpPr>
          <p:nvPr/>
        </p:nvCxnSpPr>
        <p:spPr>
          <a:xfrm flipV="1">
            <a:off x="5004048" y="2240832"/>
            <a:ext cx="792088" cy="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3131840" y="2060848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/>
              <a:t>(1,1)</a:t>
            </a:r>
            <a:endParaRPr lang="pt-BR" sz="10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5076056" y="2060848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/>
              <a:t>(1,N)</a:t>
            </a:r>
            <a:endParaRPr lang="pt-BR" sz="1000" dirty="0"/>
          </a:p>
        </p:txBody>
      </p:sp>
      <p:sp>
        <p:nvSpPr>
          <p:cNvPr id="36" name="Retângulo 35"/>
          <p:cNvSpPr/>
          <p:nvPr/>
        </p:nvSpPr>
        <p:spPr>
          <a:xfrm>
            <a:off x="1763688" y="3500960"/>
            <a:ext cx="1296144" cy="216000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Atividade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38" name="Losango 37"/>
          <p:cNvSpPr/>
          <p:nvPr/>
        </p:nvSpPr>
        <p:spPr>
          <a:xfrm>
            <a:off x="3779912" y="3500984"/>
            <a:ext cx="1224136" cy="216000"/>
          </a:xfrm>
          <a:prstGeom prst="diamond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é</a:t>
            </a:r>
          </a:p>
        </p:txBody>
      </p:sp>
      <p:cxnSp>
        <p:nvCxnSpPr>
          <p:cNvPr id="39" name="Conector reto 38"/>
          <p:cNvCxnSpPr>
            <a:stCxn id="36" idx="3"/>
            <a:endCxn id="38" idx="1"/>
          </p:cNvCxnSpPr>
          <p:nvPr/>
        </p:nvCxnSpPr>
        <p:spPr>
          <a:xfrm>
            <a:off x="3059832" y="3608960"/>
            <a:ext cx="720080" cy="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>
            <a:stCxn id="38" idx="3"/>
            <a:endCxn id="9" idx="1"/>
          </p:cNvCxnSpPr>
          <p:nvPr/>
        </p:nvCxnSpPr>
        <p:spPr>
          <a:xfrm flipV="1">
            <a:off x="5004048" y="3608960"/>
            <a:ext cx="792088" cy="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/>
          <p:cNvSpPr txBox="1"/>
          <p:nvPr/>
        </p:nvSpPr>
        <p:spPr>
          <a:xfrm>
            <a:off x="3131840" y="3428976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/>
              <a:t>(1,1)</a:t>
            </a:r>
            <a:endParaRPr lang="pt-BR" sz="1000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5076056" y="3428976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/>
              <a:t>(1,N)</a:t>
            </a:r>
            <a:endParaRPr lang="pt-BR" sz="1000" dirty="0"/>
          </a:p>
        </p:txBody>
      </p:sp>
      <p:sp>
        <p:nvSpPr>
          <p:cNvPr id="64" name="Retângulo 63"/>
          <p:cNvSpPr/>
          <p:nvPr/>
        </p:nvSpPr>
        <p:spPr>
          <a:xfrm>
            <a:off x="1763688" y="764680"/>
            <a:ext cx="1296144" cy="216000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Atividade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5796136" y="764680"/>
            <a:ext cx="1296144" cy="216000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Pessoa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66" name="Losango 65"/>
          <p:cNvSpPr/>
          <p:nvPr/>
        </p:nvSpPr>
        <p:spPr>
          <a:xfrm>
            <a:off x="3779912" y="764704"/>
            <a:ext cx="1224136" cy="216000"/>
          </a:xfrm>
          <a:prstGeom prst="diamond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Possui</a:t>
            </a:r>
          </a:p>
        </p:txBody>
      </p:sp>
      <p:cxnSp>
        <p:nvCxnSpPr>
          <p:cNvPr id="67" name="Conector reto 66"/>
          <p:cNvCxnSpPr>
            <a:stCxn id="64" idx="3"/>
            <a:endCxn id="66" idx="1"/>
          </p:cNvCxnSpPr>
          <p:nvPr/>
        </p:nvCxnSpPr>
        <p:spPr>
          <a:xfrm>
            <a:off x="3059832" y="872680"/>
            <a:ext cx="720080" cy="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/>
          <p:cNvCxnSpPr>
            <a:stCxn id="66" idx="3"/>
            <a:endCxn id="65" idx="1"/>
          </p:cNvCxnSpPr>
          <p:nvPr/>
        </p:nvCxnSpPr>
        <p:spPr>
          <a:xfrm flipV="1">
            <a:off x="5004048" y="872680"/>
            <a:ext cx="792088" cy="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/>
          <p:cNvSpPr txBox="1"/>
          <p:nvPr/>
        </p:nvSpPr>
        <p:spPr>
          <a:xfrm>
            <a:off x="3131840" y="692696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/>
              <a:t>(1,1)</a:t>
            </a:r>
            <a:endParaRPr lang="pt-BR" sz="1000" dirty="0"/>
          </a:p>
        </p:txBody>
      </p:sp>
      <p:sp>
        <p:nvSpPr>
          <p:cNvPr id="70" name="CaixaDeTexto 69"/>
          <p:cNvSpPr txBox="1"/>
          <p:nvPr/>
        </p:nvSpPr>
        <p:spPr>
          <a:xfrm>
            <a:off x="5076056" y="692696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/>
              <a:t>(1,1)</a:t>
            </a:r>
            <a:endParaRPr lang="pt-BR" sz="1000" dirty="0"/>
          </a:p>
        </p:txBody>
      </p:sp>
      <p:sp>
        <p:nvSpPr>
          <p:cNvPr id="71" name="Retângulo 70"/>
          <p:cNvSpPr/>
          <p:nvPr/>
        </p:nvSpPr>
        <p:spPr>
          <a:xfrm>
            <a:off x="1763688" y="5517208"/>
            <a:ext cx="1296144" cy="216000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 smtClean="0">
                <a:solidFill>
                  <a:schemeClr val="tx1"/>
                </a:solidFill>
              </a:rPr>
              <a:t>Aluno_Atividade</a:t>
            </a:r>
            <a:endParaRPr lang="pt-BR" sz="1200" dirty="0" smtClean="0">
              <a:solidFill>
                <a:schemeClr val="tx1"/>
              </a:solidFill>
            </a:endParaRPr>
          </a:p>
        </p:txBody>
      </p:sp>
      <p:sp>
        <p:nvSpPr>
          <p:cNvPr id="72" name="Retângulo 71"/>
          <p:cNvSpPr/>
          <p:nvPr/>
        </p:nvSpPr>
        <p:spPr>
          <a:xfrm>
            <a:off x="5796136" y="5517208"/>
            <a:ext cx="1296144" cy="216000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Aluno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73" name="Losango 72"/>
          <p:cNvSpPr/>
          <p:nvPr/>
        </p:nvSpPr>
        <p:spPr>
          <a:xfrm>
            <a:off x="3779912" y="5517232"/>
            <a:ext cx="1224136" cy="216000"/>
          </a:xfrm>
          <a:prstGeom prst="diamond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Possui</a:t>
            </a:r>
          </a:p>
        </p:txBody>
      </p:sp>
      <p:cxnSp>
        <p:nvCxnSpPr>
          <p:cNvPr id="74" name="Conector reto 73"/>
          <p:cNvCxnSpPr>
            <a:stCxn id="71" idx="3"/>
            <a:endCxn id="73" idx="1"/>
          </p:cNvCxnSpPr>
          <p:nvPr/>
        </p:nvCxnSpPr>
        <p:spPr>
          <a:xfrm>
            <a:off x="3059832" y="5625208"/>
            <a:ext cx="720080" cy="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74"/>
          <p:cNvCxnSpPr>
            <a:stCxn id="73" idx="3"/>
            <a:endCxn id="72" idx="1"/>
          </p:cNvCxnSpPr>
          <p:nvPr/>
        </p:nvCxnSpPr>
        <p:spPr>
          <a:xfrm flipV="1">
            <a:off x="5004048" y="5625208"/>
            <a:ext cx="792088" cy="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tângulo 81"/>
          <p:cNvSpPr/>
          <p:nvPr/>
        </p:nvSpPr>
        <p:spPr>
          <a:xfrm>
            <a:off x="3779912" y="6381328"/>
            <a:ext cx="1296144" cy="216000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Atividade</a:t>
            </a:r>
            <a:endParaRPr lang="pt-BR" sz="1200" dirty="0">
              <a:solidFill>
                <a:schemeClr val="tx1"/>
              </a:solidFill>
            </a:endParaRPr>
          </a:p>
        </p:txBody>
      </p:sp>
      <p:cxnSp>
        <p:nvCxnSpPr>
          <p:cNvPr id="85" name="Conector reto 84"/>
          <p:cNvCxnSpPr>
            <a:stCxn id="73" idx="2"/>
            <a:endCxn id="82" idx="0"/>
          </p:cNvCxnSpPr>
          <p:nvPr/>
        </p:nvCxnSpPr>
        <p:spPr>
          <a:xfrm>
            <a:off x="4391980" y="5733232"/>
            <a:ext cx="36004" cy="648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aixaDeTexto 85"/>
          <p:cNvSpPr txBox="1"/>
          <p:nvPr/>
        </p:nvSpPr>
        <p:spPr>
          <a:xfrm>
            <a:off x="3131840" y="5445224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/>
              <a:t>(1,1)</a:t>
            </a:r>
            <a:endParaRPr lang="pt-BR" sz="1000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5076056" y="5445224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/>
              <a:t>(1,N)</a:t>
            </a:r>
            <a:endParaRPr lang="pt-BR" sz="1000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4283968" y="6063075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/>
              <a:t>(1,N)</a:t>
            </a:r>
            <a:endParaRPr lang="pt-BR" sz="1000" dirty="0"/>
          </a:p>
        </p:txBody>
      </p:sp>
      <p:sp>
        <p:nvSpPr>
          <p:cNvPr id="90" name="Elipse 89"/>
          <p:cNvSpPr/>
          <p:nvPr/>
        </p:nvSpPr>
        <p:spPr>
          <a:xfrm>
            <a:off x="2915816" y="4869160"/>
            <a:ext cx="1440160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selecionado</a:t>
            </a:r>
            <a:endParaRPr lang="pt-BR" sz="1200" dirty="0">
              <a:solidFill>
                <a:schemeClr val="tx1"/>
              </a:solidFill>
            </a:endParaRPr>
          </a:p>
        </p:txBody>
      </p:sp>
      <p:cxnSp>
        <p:nvCxnSpPr>
          <p:cNvPr id="92" name="Conector reto 91"/>
          <p:cNvCxnSpPr>
            <a:stCxn id="90" idx="4"/>
            <a:endCxn id="73" idx="0"/>
          </p:cNvCxnSpPr>
          <p:nvPr/>
        </p:nvCxnSpPr>
        <p:spPr>
          <a:xfrm>
            <a:off x="3635896" y="5085184"/>
            <a:ext cx="756084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Elipse 100"/>
          <p:cNvSpPr/>
          <p:nvPr/>
        </p:nvSpPr>
        <p:spPr>
          <a:xfrm>
            <a:off x="4427984" y="4869160"/>
            <a:ext cx="1440160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prioridade</a:t>
            </a:r>
            <a:endParaRPr lang="pt-BR" sz="1200" dirty="0">
              <a:solidFill>
                <a:schemeClr val="tx1"/>
              </a:solidFill>
            </a:endParaRPr>
          </a:p>
        </p:txBody>
      </p:sp>
      <p:cxnSp>
        <p:nvCxnSpPr>
          <p:cNvPr id="102" name="Conector reto 101"/>
          <p:cNvCxnSpPr>
            <a:stCxn id="101" idx="4"/>
            <a:endCxn id="73" idx="0"/>
          </p:cNvCxnSpPr>
          <p:nvPr/>
        </p:nvCxnSpPr>
        <p:spPr>
          <a:xfrm flipH="1">
            <a:off x="4391980" y="5085184"/>
            <a:ext cx="756084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tângulo 107"/>
          <p:cNvSpPr/>
          <p:nvPr/>
        </p:nvSpPr>
        <p:spPr>
          <a:xfrm>
            <a:off x="1763688" y="2780928"/>
            <a:ext cx="1296144" cy="216000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 smtClean="0">
                <a:solidFill>
                  <a:schemeClr val="tx1"/>
                </a:solidFill>
              </a:rPr>
              <a:t>Mini_Curso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09" name="Losango 108"/>
          <p:cNvSpPr/>
          <p:nvPr/>
        </p:nvSpPr>
        <p:spPr>
          <a:xfrm>
            <a:off x="3779912" y="2780952"/>
            <a:ext cx="1224136" cy="216000"/>
          </a:xfrm>
          <a:prstGeom prst="diamond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é</a:t>
            </a:r>
          </a:p>
        </p:txBody>
      </p:sp>
      <p:cxnSp>
        <p:nvCxnSpPr>
          <p:cNvPr id="110" name="Conector reto 109"/>
          <p:cNvCxnSpPr>
            <a:stCxn id="108" idx="3"/>
            <a:endCxn id="109" idx="1"/>
          </p:cNvCxnSpPr>
          <p:nvPr/>
        </p:nvCxnSpPr>
        <p:spPr>
          <a:xfrm>
            <a:off x="3059832" y="2888928"/>
            <a:ext cx="720080" cy="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to 110"/>
          <p:cNvCxnSpPr>
            <a:stCxn id="109" idx="3"/>
            <a:endCxn id="6" idx="1"/>
          </p:cNvCxnSpPr>
          <p:nvPr/>
        </p:nvCxnSpPr>
        <p:spPr>
          <a:xfrm flipV="1">
            <a:off x="5004048" y="2888928"/>
            <a:ext cx="792088" cy="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aixaDeTexto 111"/>
          <p:cNvSpPr txBox="1"/>
          <p:nvPr/>
        </p:nvSpPr>
        <p:spPr>
          <a:xfrm>
            <a:off x="3131840" y="2708944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/>
              <a:t>(1,1)</a:t>
            </a:r>
            <a:endParaRPr lang="pt-BR" sz="1000" dirty="0"/>
          </a:p>
        </p:txBody>
      </p:sp>
      <p:sp>
        <p:nvSpPr>
          <p:cNvPr id="113" name="CaixaDeTexto 112"/>
          <p:cNvSpPr txBox="1"/>
          <p:nvPr/>
        </p:nvSpPr>
        <p:spPr>
          <a:xfrm>
            <a:off x="5076056" y="2708944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/>
              <a:t>(1,1)</a:t>
            </a:r>
            <a:endParaRPr lang="pt-BR" sz="1000" dirty="0"/>
          </a:p>
        </p:txBody>
      </p:sp>
      <p:sp>
        <p:nvSpPr>
          <p:cNvPr id="115" name="Retângulo 114"/>
          <p:cNvSpPr/>
          <p:nvPr/>
        </p:nvSpPr>
        <p:spPr>
          <a:xfrm>
            <a:off x="5796136" y="4149080"/>
            <a:ext cx="1296144" cy="216000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 smtClean="0">
                <a:solidFill>
                  <a:schemeClr val="tx1"/>
                </a:solidFill>
              </a:rPr>
              <a:t>Organizacao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16" name="Retângulo 115"/>
          <p:cNvSpPr/>
          <p:nvPr/>
        </p:nvSpPr>
        <p:spPr>
          <a:xfrm>
            <a:off x="1763688" y="4149080"/>
            <a:ext cx="1296144" cy="216000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 smtClean="0">
                <a:solidFill>
                  <a:schemeClr val="tx1"/>
                </a:solidFill>
              </a:rPr>
              <a:t>Visita_Tecnica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17" name="Losango 116"/>
          <p:cNvSpPr/>
          <p:nvPr/>
        </p:nvSpPr>
        <p:spPr>
          <a:xfrm>
            <a:off x="3779912" y="4149104"/>
            <a:ext cx="1224136" cy="216000"/>
          </a:xfrm>
          <a:prstGeom prst="diamond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é</a:t>
            </a:r>
          </a:p>
        </p:txBody>
      </p:sp>
      <p:cxnSp>
        <p:nvCxnSpPr>
          <p:cNvPr id="118" name="Conector reto 117"/>
          <p:cNvCxnSpPr>
            <a:stCxn id="116" idx="3"/>
            <a:endCxn id="117" idx="1"/>
          </p:cNvCxnSpPr>
          <p:nvPr/>
        </p:nvCxnSpPr>
        <p:spPr>
          <a:xfrm>
            <a:off x="3059832" y="4257080"/>
            <a:ext cx="720080" cy="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to 118"/>
          <p:cNvCxnSpPr>
            <a:stCxn id="117" idx="3"/>
            <a:endCxn id="115" idx="1"/>
          </p:cNvCxnSpPr>
          <p:nvPr/>
        </p:nvCxnSpPr>
        <p:spPr>
          <a:xfrm flipV="1">
            <a:off x="5004048" y="4257080"/>
            <a:ext cx="792088" cy="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CaixaDeTexto 119"/>
          <p:cNvSpPr txBox="1"/>
          <p:nvPr/>
        </p:nvSpPr>
        <p:spPr>
          <a:xfrm>
            <a:off x="3131840" y="4077096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/>
              <a:t>(1,1)</a:t>
            </a:r>
            <a:endParaRPr lang="pt-BR" sz="1000" dirty="0"/>
          </a:p>
        </p:txBody>
      </p:sp>
      <p:sp>
        <p:nvSpPr>
          <p:cNvPr id="121" name="CaixaDeTexto 120"/>
          <p:cNvSpPr txBox="1"/>
          <p:nvPr/>
        </p:nvSpPr>
        <p:spPr>
          <a:xfrm>
            <a:off x="5076056" y="4077096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/>
              <a:t>(1,1)</a:t>
            </a:r>
            <a:endParaRPr lang="pt-BR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123</Words>
  <Application>Microsoft Office PowerPoint</Application>
  <PresentationFormat>Apresentação na tela (4:3)</PresentationFormat>
  <Paragraphs>89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Usuário do Windows</dc:creator>
  <cp:lastModifiedBy>Usuário do Windows</cp:lastModifiedBy>
  <cp:revision>16</cp:revision>
  <dcterms:created xsi:type="dcterms:W3CDTF">2018-09-08T21:16:14Z</dcterms:created>
  <dcterms:modified xsi:type="dcterms:W3CDTF">2018-09-08T23:41:14Z</dcterms:modified>
</cp:coreProperties>
</file>