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9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E425-8E40-4FD4-B90A-87F469344BF6}" type="datetimeFigureOut">
              <a:rPr lang="pt-BR" smtClean="0"/>
              <a:pPr/>
              <a:t>23/09/2018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1080-73F0-4C5B-BCEB-EB8A7B2A09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/>
          <p:cNvCxnSpPr>
            <a:stCxn id="32" idx="6"/>
            <a:endCxn id="31" idx="1"/>
          </p:cNvCxnSpPr>
          <p:nvPr/>
        </p:nvCxnSpPr>
        <p:spPr>
          <a:xfrm>
            <a:off x="6444208" y="584684"/>
            <a:ext cx="1008112" cy="576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7452320" y="1052760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Turma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716016" y="476672"/>
            <a:ext cx="1728192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cd_turma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4870319" y="764704"/>
            <a:ext cx="1285857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Disciplina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4" name="Conector reto 33"/>
          <p:cNvCxnSpPr>
            <a:stCxn id="33" idx="6"/>
            <a:endCxn id="31" idx="1"/>
          </p:cNvCxnSpPr>
          <p:nvPr/>
        </p:nvCxnSpPr>
        <p:spPr>
          <a:xfrm>
            <a:off x="6156176" y="872716"/>
            <a:ext cx="1296144" cy="28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48" idx="6"/>
            <a:endCxn id="47" idx="1"/>
          </p:cNvCxnSpPr>
          <p:nvPr/>
        </p:nvCxnSpPr>
        <p:spPr>
          <a:xfrm>
            <a:off x="1979712" y="3104964"/>
            <a:ext cx="720080" cy="216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2699792" y="3212976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Predio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560126" y="2996952"/>
            <a:ext cx="141958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cd_predio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95536" y="3284984"/>
            <a:ext cx="1800200" cy="28803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quantidade_salas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0" name="Conector reto 49"/>
          <p:cNvCxnSpPr>
            <a:stCxn id="49" idx="6"/>
            <a:endCxn id="47" idx="1"/>
          </p:cNvCxnSpPr>
          <p:nvPr/>
        </p:nvCxnSpPr>
        <p:spPr>
          <a:xfrm flipV="1">
            <a:off x="2195736" y="3320976"/>
            <a:ext cx="504056" cy="108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115"/>
          <p:cNvSpPr/>
          <p:nvPr/>
        </p:nvSpPr>
        <p:spPr>
          <a:xfrm>
            <a:off x="4489705" y="1052736"/>
            <a:ext cx="2098519" cy="28803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quantidade_alunos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17" name="Conector reto 116"/>
          <p:cNvCxnSpPr>
            <a:stCxn id="116" idx="6"/>
            <a:endCxn id="31" idx="1"/>
          </p:cNvCxnSpPr>
          <p:nvPr/>
        </p:nvCxnSpPr>
        <p:spPr>
          <a:xfrm flipV="1">
            <a:off x="6588224" y="1160760"/>
            <a:ext cx="864096" cy="35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to 217"/>
          <p:cNvCxnSpPr>
            <a:stCxn id="220" idx="6"/>
            <a:endCxn id="219" idx="1"/>
          </p:cNvCxnSpPr>
          <p:nvPr/>
        </p:nvCxnSpPr>
        <p:spPr>
          <a:xfrm>
            <a:off x="1979712" y="800708"/>
            <a:ext cx="432048" cy="28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tângulo 218"/>
          <p:cNvSpPr/>
          <p:nvPr/>
        </p:nvSpPr>
        <p:spPr>
          <a:xfrm>
            <a:off x="2411760" y="980752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Sala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0" name="Elipse 219"/>
          <p:cNvSpPr/>
          <p:nvPr/>
        </p:nvSpPr>
        <p:spPr>
          <a:xfrm>
            <a:off x="560126" y="692696"/>
            <a:ext cx="141958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cd_sala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221" name="Elipse 220"/>
          <p:cNvSpPr/>
          <p:nvPr/>
        </p:nvSpPr>
        <p:spPr>
          <a:xfrm>
            <a:off x="611560" y="980728"/>
            <a:ext cx="1285858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capacidade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22" name="Conector reto 221"/>
          <p:cNvCxnSpPr>
            <a:stCxn id="221" idx="6"/>
            <a:endCxn id="219" idx="1"/>
          </p:cNvCxnSpPr>
          <p:nvPr/>
        </p:nvCxnSpPr>
        <p:spPr>
          <a:xfrm>
            <a:off x="1897418" y="1088740"/>
            <a:ext cx="514342" cy="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/>
          <p:cNvSpPr/>
          <p:nvPr/>
        </p:nvSpPr>
        <p:spPr>
          <a:xfrm>
            <a:off x="611560" y="1268760"/>
            <a:ext cx="1285858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cd_predio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86" name="Conector reto 85"/>
          <p:cNvCxnSpPr>
            <a:stCxn id="85" idx="6"/>
            <a:endCxn id="219" idx="1"/>
          </p:cNvCxnSpPr>
          <p:nvPr/>
        </p:nvCxnSpPr>
        <p:spPr>
          <a:xfrm flipV="1">
            <a:off x="1897418" y="1088752"/>
            <a:ext cx="514342" cy="28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ipse 98"/>
          <p:cNvSpPr/>
          <p:nvPr/>
        </p:nvSpPr>
        <p:spPr>
          <a:xfrm>
            <a:off x="4716016" y="1412776"/>
            <a:ext cx="158417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cd_professor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00" name="Conector reto 99"/>
          <p:cNvCxnSpPr>
            <a:stCxn id="99" idx="6"/>
            <a:endCxn id="31" idx="1"/>
          </p:cNvCxnSpPr>
          <p:nvPr/>
        </p:nvCxnSpPr>
        <p:spPr>
          <a:xfrm flipV="1">
            <a:off x="6300192" y="1160760"/>
            <a:ext cx="1152128" cy="360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stCxn id="112" idx="6"/>
            <a:endCxn id="107" idx="1"/>
          </p:cNvCxnSpPr>
          <p:nvPr/>
        </p:nvCxnSpPr>
        <p:spPr>
          <a:xfrm>
            <a:off x="6408772" y="2840938"/>
            <a:ext cx="936104" cy="50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7344876" y="3237006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Professor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4680580" y="2732926"/>
            <a:ext cx="1728192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cd_pofessor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115" name="Elipse 114"/>
          <p:cNvSpPr/>
          <p:nvPr/>
        </p:nvSpPr>
        <p:spPr>
          <a:xfrm>
            <a:off x="4489705" y="3020958"/>
            <a:ext cx="2098519" cy="28803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quantidade_turmas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18" name="Conector reto 117"/>
          <p:cNvCxnSpPr>
            <a:stCxn id="115" idx="6"/>
            <a:endCxn id="107" idx="1"/>
          </p:cNvCxnSpPr>
          <p:nvPr/>
        </p:nvCxnSpPr>
        <p:spPr>
          <a:xfrm>
            <a:off x="6588224" y="3164974"/>
            <a:ext cx="756652" cy="180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4716016" y="1736824"/>
            <a:ext cx="158417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cd_sala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cxnSp>
        <p:nvCxnSpPr>
          <p:cNvPr id="126" name="Conector reto 125"/>
          <p:cNvCxnSpPr>
            <a:stCxn id="125" idx="6"/>
            <a:endCxn id="31" idx="1"/>
          </p:cNvCxnSpPr>
          <p:nvPr/>
        </p:nvCxnSpPr>
        <p:spPr>
          <a:xfrm flipV="1">
            <a:off x="6300192" y="1160760"/>
            <a:ext cx="1152128" cy="68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4716016" y="3416990"/>
            <a:ext cx="158417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nome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34" name="Conector reto 133"/>
          <p:cNvCxnSpPr>
            <a:stCxn id="133" idx="6"/>
            <a:endCxn id="107" idx="1"/>
          </p:cNvCxnSpPr>
          <p:nvPr/>
        </p:nvCxnSpPr>
        <p:spPr>
          <a:xfrm flipV="1">
            <a:off x="6300192" y="3345006"/>
            <a:ext cx="1044684" cy="179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ipse 135"/>
          <p:cNvSpPr/>
          <p:nvPr/>
        </p:nvSpPr>
        <p:spPr>
          <a:xfrm>
            <a:off x="4572000" y="3741038"/>
            <a:ext cx="194421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data_nascimento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37" name="Conector reto 136"/>
          <p:cNvCxnSpPr>
            <a:stCxn id="136" idx="6"/>
            <a:endCxn id="107" idx="1"/>
          </p:cNvCxnSpPr>
          <p:nvPr/>
        </p:nvCxnSpPr>
        <p:spPr>
          <a:xfrm flipV="1">
            <a:off x="6516216" y="3345006"/>
            <a:ext cx="828660" cy="50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stCxn id="142" idx="6"/>
            <a:endCxn id="141" idx="1"/>
          </p:cNvCxnSpPr>
          <p:nvPr/>
        </p:nvCxnSpPr>
        <p:spPr>
          <a:xfrm>
            <a:off x="6480780" y="5073162"/>
            <a:ext cx="827524" cy="28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ângulo 140"/>
          <p:cNvSpPr/>
          <p:nvPr/>
        </p:nvSpPr>
        <p:spPr>
          <a:xfrm>
            <a:off x="7308304" y="5253206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42" name="Elipse 141"/>
          <p:cNvSpPr/>
          <p:nvPr/>
        </p:nvSpPr>
        <p:spPr>
          <a:xfrm>
            <a:off x="4752588" y="4965150"/>
            <a:ext cx="1728192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cd_aluno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4788024" y="5265192"/>
            <a:ext cx="158417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nome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46" name="Conector reto 145"/>
          <p:cNvCxnSpPr>
            <a:stCxn id="145" idx="6"/>
            <a:endCxn id="141" idx="1"/>
          </p:cNvCxnSpPr>
          <p:nvPr/>
        </p:nvCxnSpPr>
        <p:spPr>
          <a:xfrm flipV="1">
            <a:off x="6372200" y="5361206"/>
            <a:ext cx="936104" cy="11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4644008" y="5589240"/>
            <a:ext cx="194421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data_nascimento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48" name="Conector reto 147"/>
          <p:cNvCxnSpPr>
            <a:stCxn id="147" idx="6"/>
            <a:endCxn id="141" idx="1"/>
          </p:cNvCxnSpPr>
          <p:nvPr/>
        </p:nvCxnSpPr>
        <p:spPr>
          <a:xfrm flipV="1">
            <a:off x="6588224" y="5361206"/>
            <a:ext cx="720080" cy="336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/>
          <p:cNvCxnSpPr>
            <a:stCxn id="154" idx="6"/>
            <a:endCxn id="153" idx="1"/>
          </p:cNvCxnSpPr>
          <p:nvPr/>
        </p:nvCxnSpPr>
        <p:spPr>
          <a:xfrm>
            <a:off x="2160300" y="4857138"/>
            <a:ext cx="827524" cy="28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tângulo 152"/>
          <p:cNvSpPr/>
          <p:nvPr/>
        </p:nvSpPr>
        <p:spPr>
          <a:xfrm>
            <a:off x="2987824" y="5037182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Turm</a:t>
            </a:r>
            <a:r>
              <a:rPr lang="pt-BR" sz="1200" dirty="0" err="1" smtClean="0">
                <a:solidFill>
                  <a:schemeClr val="tx1"/>
                </a:solidFill>
              </a:rPr>
              <a:t>a_Aluno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54" name="Elipse 153"/>
          <p:cNvSpPr/>
          <p:nvPr/>
        </p:nvSpPr>
        <p:spPr>
          <a:xfrm>
            <a:off x="432108" y="4749126"/>
            <a:ext cx="1728192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 err="1" smtClean="0">
                <a:solidFill>
                  <a:schemeClr val="tx1"/>
                </a:solidFill>
              </a:rPr>
              <a:t>cd_turma_aluno</a:t>
            </a:r>
            <a:endParaRPr lang="pt-BR" sz="1200" u="sng" dirty="0">
              <a:solidFill>
                <a:schemeClr val="tx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467544" y="5049168"/>
            <a:ext cx="158417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cd_aluno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56" name="Conector reto 155"/>
          <p:cNvCxnSpPr>
            <a:stCxn id="155" idx="6"/>
            <a:endCxn id="153" idx="1"/>
          </p:cNvCxnSpPr>
          <p:nvPr/>
        </p:nvCxnSpPr>
        <p:spPr>
          <a:xfrm flipV="1">
            <a:off x="2051720" y="5145182"/>
            <a:ext cx="936104" cy="11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ipse 156"/>
          <p:cNvSpPr/>
          <p:nvPr/>
        </p:nvSpPr>
        <p:spPr>
          <a:xfrm>
            <a:off x="323528" y="5373216"/>
            <a:ext cx="194421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cd_turma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63" name="Conector reto 162"/>
          <p:cNvCxnSpPr>
            <a:stCxn id="157" idx="6"/>
            <a:endCxn id="153" idx="1"/>
          </p:cNvCxnSpPr>
          <p:nvPr/>
        </p:nvCxnSpPr>
        <p:spPr>
          <a:xfrm flipV="1">
            <a:off x="2267744" y="5145182"/>
            <a:ext cx="720080" cy="336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96136" y="764704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Sala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63688" y="2420864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Professor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96136" y="2420864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Turma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763688" y="764728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Prédio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2" name="Losango 11"/>
          <p:cNvSpPr/>
          <p:nvPr/>
        </p:nvSpPr>
        <p:spPr>
          <a:xfrm>
            <a:off x="3779912" y="692696"/>
            <a:ext cx="1224136" cy="36004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Possui</a:t>
            </a:r>
          </a:p>
        </p:txBody>
      </p:sp>
      <p:cxnSp>
        <p:nvCxnSpPr>
          <p:cNvPr id="14" name="Conector reto 13"/>
          <p:cNvCxnSpPr>
            <a:stCxn id="11" idx="3"/>
            <a:endCxn id="12" idx="1"/>
          </p:cNvCxnSpPr>
          <p:nvPr/>
        </p:nvCxnSpPr>
        <p:spPr>
          <a:xfrm flipV="1">
            <a:off x="3059832" y="872716"/>
            <a:ext cx="720080" cy="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2" idx="3"/>
            <a:endCxn id="2" idx="1"/>
          </p:cNvCxnSpPr>
          <p:nvPr/>
        </p:nvCxnSpPr>
        <p:spPr>
          <a:xfrm flipV="1">
            <a:off x="5004048" y="872704"/>
            <a:ext cx="792088" cy="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131840" y="69269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76056" y="69269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(0,N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22" name="Losango 21"/>
          <p:cNvSpPr/>
          <p:nvPr/>
        </p:nvSpPr>
        <p:spPr>
          <a:xfrm>
            <a:off x="3707904" y="2348880"/>
            <a:ext cx="1368152" cy="36004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Leciona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3" idx="3"/>
            <a:endCxn id="22" idx="1"/>
          </p:cNvCxnSpPr>
          <p:nvPr/>
        </p:nvCxnSpPr>
        <p:spPr>
          <a:xfrm>
            <a:off x="3059832" y="2528864"/>
            <a:ext cx="648072" cy="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22" idx="3"/>
            <a:endCxn id="5" idx="1"/>
          </p:cNvCxnSpPr>
          <p:nvPr/>
        </p:nvCxnSpPr>
        <p:spPr>
          <a:xfrm flipV="1">
            <a:off x="5076056" y="2528864"/>
            <a:ext cx="720080" cy="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131840" y="234888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</a:t>
            </a:r>
            <a:r>
              <a:rPr lang="pt-BR" sz="1000" dirty="0" smtClean="0"/>
              <a:t>1,1)</a:t>
            </a:r>
            <a:endParaRPr lang="pt-BR" sz="1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076056" y="234888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</a:t>
            </a:r>
            <a:r>
              <a:rPr lang="pt-BR" sz="1000" dirty="0" smtClean="0"/>
              <a:t>1,N)</a:t>
            </a:r>
            <a:endParaRPr lang="pt-BR" sz="1000" dirty="0"/>
          </a:p>
        </p:txBody>
      </p:sp>
      <p:sp>
        <p:nvSpPr>
          <p:cNvPr id="64" name="Retângulo 63"/>
          <p:cNvSpPr/>
          <p:nvPr/>
        </p:nvSpPr>
        <p:spPr>
          <a:xfrm>
            <a:off x="1763688" y="1556768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Sala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5796136" y="1556768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Turma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6" name="Losango 65"/>
          <p:cNvSpPr/>
          <p:nvPr/>
        </p:nvSpPr>
        <p:spPr>
          <a:xfrm>
            <a:off x="3707904" y="1484784"/>
            <a:ext cx="1368152" cy="360040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Aloca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cxnSp>
        <p:nvCxnSpPr>
          <p:cNvPr id="67" name="Conector reto 66"/>
          <p:cNvCxnSpPr>
            <a:stCxn id="64" idx="3"/>
            <a:endCxn id="66" idx="1"/>
          </p:cNvCxnSpPr>
          <p:nvPr/>
        </p:nvCxnSpPr>
        <p:spPr>
          <a:xfrm>
            <a:off x="3059832" y="1664768"/>
            <a:ext cx="648072" cy="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6" idx="3"/>
            <a:endCxn id="65" idx="1"/>
          </p:cNvCxnSpPr>
          <p:nvPr/>
        </p:nvCxnSpPr>
        <p:spPr>
          <a:xfrm flipV="1">
            <a:off x="5076056" y="1664768"/>
            <a:ext cx="720080" cy="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3131840" y="148478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(1,1)</a:t>
            </a:r>
            <a:endParaRPr lang="pt-BR" sz="1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5076056" y="148478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(0,N)</a:t>
            </a:r>
            <a:endParaRPr lang="pt-BR" sz="1000" dirty="0"/>
          </a:p>
        </p:txBody>
      </p:sp>
      <p:sp>
        <p:nvSpPr>
          <p:cNvPr id="71" name="Retângulo 70"/>
          <p:cNvSpPr/>
          <p:nvPr/>
        </p:nvSpPr>
        <p:spPr>
          <a:xfrm>
            <a:off x="1331640" y="4077096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6228184" y="4077096"/>
            <a:ext cx="1296144" cy="2160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Turma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3" name="Losango 72"/>
          <p:cNvSpPr/>
          <p:nvPr/>
        </p:nvSpPr>
        <p:spPr>
          <a:xfrm>
            <a:off x="3347864" y="4005088"/>
            <a:ext cx="2088232" cy="360016"/>
          </a:xfrm>
          <a:prstGeom prst="diamond">
            <a:avLst/>
          </a:prstGeom>
          <a:noFill/>
          <a:ln w="9525">
            <a:solidFill>
              <a:schemeClr val="tx1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Turma_Aluno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cxnSp>
        <p:nvCxnSpPr>
          <p:cNvPr id="74" name="Conector reto 73"/>
          <p:cNvCxnSpPr>
            <a:stCxn id="71" idx="3"/>
            <a:endCxn id="73" idx="1"/>
          </p:cNvCxnSpPr>
          <p:nvPr/>
        </p:nvCxnSpPr>
        <p:spPr>
          <a:xfrm>
            <a:off x="2627784" y="418509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73" idx="3"/>
            <a:endCxn id="72" idx="1"/>
          </p:cNvCxnSpPr>
          <p:nvPr/>
        </p:nvCxnSpPr>
        <p:spPr>
          <a:xfrm>
            <a:off x="5436096" y="4185096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2771800" y="400506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</a:t>
            </a:r>
            <a:r>
              <a:rPr lang="pt-BR" sz="1000" dirty="0" smtClean="0"/>
              <a:t>1,N)</a:t>
            </a:r>
            <a:endParaRPr lang="pt-BR" sz="10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508104" y="400506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(1,N)</a:t>
            </a:r>
            <a:endParaRPr lang="pt-B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  <a:effectLst>
          <a:outerShdw sx="1000" sy="1000" algn="ctr" rotWithShape="0">
            <a:schemeClr val="bg1"/>
          </a:outerShdw>
        </a:effectLst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62</Words>
  <Application>Microsoft Office PowerPoint</Application>
  <PresentationFormat>Apresentação na tela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24</cp:revision>
  <dcterms:created xsi:type="dcterms:W3CDTF">2018-09-08T21:16:14Z</dcterms:created>
  <dcterms:modified xsi:type="dcterms:W3CDTF">2018-09-23T16:50:44Z</dcterms:modified>
</cp:coreProperties>
</file>