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7D6F4F0-A85A-4E45-A2BC-14C3C92F64BB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44000" y="453600"/>
            <a:ext cx="648000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947600" y="309600"/>
            <a:ext cx="647640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28000" y="360000"/>
            <a:ext cx="648000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944000" y="381600"/>
            <a:ext cx="648000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520000" y="792000"/>
            <a:ext cx="5396400" cy="407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523600" y="792000"/>
            <a:ext cx="5396400" cy="407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448000" y="792000"/>
            <a:ext cx="5396400" cy="407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LibreOffice/6.4.2.2$MacOSX_X86_64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2020-09-03T02:23:17Z</dcterms:created>
  <dc:creator/>
  <dc:description/>
  <dc:language>pt-BR</dc:language>
  <cp:lastModifiedBy/>
  <dcterms:modified xsi:type="dcterms:W3CDTF">2020-09-03T02:30:48Z</dcterms:modified>
  <cp:revision>1</cp:revision>
  <dc:subject/>
  <dc:title/>
</cp:coreProperties>
</file>