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cover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B283-2502-F24B-D818-3B0DFA77C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Rent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A3101-BE15-59D3-E59B-13F359203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Sales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9561262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1BF1-D4C3-FD2E-DE60-45D4F4AC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Selling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2E3F-6B9A-3EC7-6B68-3F34B3487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the whole customer experience from car reservation to pick up and return, including the return procedure.</a:t>
            </a:r>
          </a:p>
          <a:p>
            <a:r>
              <a:rPr lang="en-US" dirty="0"/>
              <a:t>Fleet management.</a:t>
            </a:r>
          </a:p>
        </p:txBody>
      </p:sp>
    </p:spTree>
    <p:extLst>
      <p:ext uri="{BB962C8B-B14F-4D97-AF65-F5344CB8AC3E}">
        <p14:creationId xmlns:p14="http://schemas.microsoft.com/office/powerpoint/2010/main" val="248098929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8BC2-3BA5-48F7-79CA-E250F4CF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0784-F607-7A24-3784-F12227BB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login</a:t>
            </a:r>
          </a:p>
          <a:p>
            <a:r>
              <a:rPr lang="en-US" dirty="0"/>
              <a:t>Reservation with cost overview</a:t>
            </a:r>
          </a:p>
          <a:p>
            <a:r>
              <a:rPr lang="en-US" dirty="0"/>
              <a:t>Pick up procedure =&gt; converts reservation to rental contract</a:t>
            </a:r>
          </a:p>
          <a:p>
            <a:pPr lvl="1"/>
            <a:r>
              <a:rPr lang="en-US" dirty="0"/>
              <a:t>Integration with PUPS</a:t>
            </a:r>
          </a:p>
          <a:p>
            <a:r>
              <a:rPr lang="en-US" dirty="0"/>
              <a:t>Return protocol creation</a:t>
            </a:r>
          </a:p>
          <a:p>
            <a:r>
              <a:rPr lang="en-US" dirty="0"/>
              <a:t>Damage registration</a:t>
            </a:r>
          </a:p>
          <a:p>
            <a:pPr lvl="1"/>
            <a:r>
              <a:rPr lang="en-US" dirty="0"/>
              <a:t>Integration with insurance system</a:t>
            </a:r>
          </a:p>
          <a:p>
            <a:pPr lvl="1"/>
            <a:endParaRPr lang="en-US" dirty="0"/>
          </a:p>
          <a:p>
            <a:r>
              <a:rPr lang="en-US" dirty="0"/>
              <a:t>Registration of vehicles</a:t>
            </a:r>
          </a:p>
        </p:txBody>
      </p:sp>
    </p:spTree>
    <p:extLst>
      <p:ext uri="{BB962C8B-B14F-4D97-AF65-F5344CB8AC3E}">
        <p14:creationId xmlns:p14="http://schemas.microsoft.com/office/powerpoint/2010/main" val="340739335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512D-468B-4E07-83B0-33EB1BC4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AA35A-D236-F308-1CEF-FE6A5BE81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first</a:t>
            </a:r>
          </a:p>
          <a:p>
            <a:r>
              <a:rPr lang="en-US" dirty="0"/>
              <a:t>Web app planned</a:t>
            </a:r>
          </a:p>
        </p:txBody>
      </p:sp>
    </p:spTree>
    <p:extLst>
      <p:ext uri="{BB962C8B-B14F-4D97-AF65-F5344CB8AC3E}">
        <p14:creationId xmlns:p14="http://schemas.microsoft.com/office/powerpoint/2010/main" val="340159076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</TotalTime>
  <Words>67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Car Rent</vt:lpstr>
      <vt:lpstr>Key Selling Points</vt:lpstr>
      <vt:lpstr>Features</vt:lpstr>
      <vt:lpstr>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Goette</dc:creator>
  <cp:lastModifiedBy>Elias Goette</cp:lastModifiedBy>
  <cp:revision>3</cp:revision>
  <dcterms:created xsi:type="dcterms:W3CDTF">2024-07-31T12:47:26Z</dcterms:created>
  <dcterms:modified xsi:type="dcterms:W3CDTF">2024-07-31T13:12:13Z</dcterms:modified>
</cp:coreProperties>
</file>