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2c283a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2c283ab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2c283a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2c283ab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1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2c283a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2c283a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2c283a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2c283a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3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2c283a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2c283a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9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datos ecommerce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las marcas: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438413"/>
            <a:ext cx="8520600" cy="792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00" y="3501350"/>
            <a:ext cx="1381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975" y="3501350"/>
            <a:ext cx="18764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946" y="3568025"/>
            <a:ext cx="112252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Analisis de clientes y recurrencia de compra: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F0CFCC-CB93-4C0A-B188-8256459B8DDB}"/>
              </a:ext>
            </a:extLst>
          </p:cNvPr>
          <p:cNvSpPr txBox="1"/>
          <p:nvPr/>
        </p:nvSpPr>
        <p:spPr>
          <a:xfrm>
            <a:off x="390940" y="1769166"/>
            <a:ext cx="753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analizo con el algoritmo K-</a:t>
            </a:r>
            <a:r>
              <a:rPr lang="es-ES" dirty="0" err="1"/>
              <a:t>means</a:t>
            </a:r>
            <a:r>
              <a:rPr lang="es-ES" dirty="0"/>
              <a:t> y se logró establecer mediante el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Helvetica Neue"/>
              </a:rPr>
              <a:t>Elbow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Helvetica Neue"/>
              </a:rPr>
              <a:t>Method</a:t>
            </a:r>
            <a:r>
              <a:rPr lang="es-A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s-ES" dirty="0"/>
              <a:t>4 clúster (grupos)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B23D4D-C136-4E5A-A2CB-16A6034E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47" y="2366109"/>
            <a:ext cx="3359246" cy="2252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Analisis de clientes y recurrencia de compra: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F0CFCC-CB93-4C0A-B188-8256459B8DDB}"/>
              </a:ext>
            </a:extLst>
          </p:cNvPr>
          <p:cNvSpPr txBox="1"/>
          <p:nvPr/>
        </p:nvSpPr>
        <p:spPr>
          <a:xfrm>
            <a:off x="311700" y="1632176"/>
            <a:ext cx="753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En conclusión: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El grupo 0 contiene la mayor cantidad de clientes, que solo compraron 1 vez y gastaron poco.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El grupo 1 contiene un único cliente que compró 50 veces y gastó mucha cantidad de dinero. Se debería analizar si corresponde a un error o es algún cliente mayorista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El grupo 2 contiene clientes recurrentes que gastan montos considerables de dinero.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El grupo 3 contiene clientes que compran esporádicamente o compraron una vez pero gastaron más que la mayoría.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536179-EEFC-4C2C-862D-6BE779F0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99" y="3815677"/>
            <a:ext cx="2495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3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Selecci</a:t>
            </a:r>
            <a:r>
              <a:rPr lang="es-AR" dirty="0"/>
              <a:t>o</a:t>
            </a:r>
            <a:r>
              <a:rPr lang="es" dirty="0"/>
              <a:t>n de Algoritmo de predicción para ecommerce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DF6B75-D33B-4496-8E3A-FF90C2527E00}"/>
              </a:ext>
            </a:extLst>
          </p:cNvPr>
          <p:cNvSpPr txBox="1"/>
          <p:nvPr/>
        </p:nvSpPr>
        <p:spPr>
          <a:xfrm>
            <a:off x="224625" y="1536411"/>
            <a:ext cx="87338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Vamos a elegir un algoritmo de clasificación para predecir cuál es el mejor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 Neue"/>
              </a:rPr>
              <a:t>ecommerce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 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 Neue"/>
              </a:rPr>
              <a:t>vtex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 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 Neue"/>
              </a:rPr>
              <a:t>meli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) para publicar un artículo y aumentar las chances de que se venda en base a su precio, la tienda y la línea del producto, los algoritmos analizados son:</a:t>
            </a:r>
          </a:p>
          <a:p>
            <a:endParaRPr lang="es-E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KNN con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 Neue"/>
              </a:rPr>
              <a:t>n_neighbors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Regresión logística</a:t>
            </a:r>
            <a:endParaRPr lang="es-E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000000"/>
                </a:solidFill>
                <a:effectLst/>
                <a:latin typeface="Helvetica Neue"/>
              </a:rPr>
              <a:t>Random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 Neue"/>
              </a:rPr>
              <a:t> Forest con 200 árboles</a:t>
            </a:r>
          </a:p>
          <a:p>
            <a:endParaRPr lang="es-ES" dirty="0">
              <a:latin typeface="Helvetica Neue"/>
            </a:endParaRPr>
          </a:p>
          <a:p>
            <a:endParaRPr lang="es-ES" dirty="0">
              <a:latin typeface="Helvetica Neue"/>
            </a:endParaRPr>
          </a:p>
          <a:p>
            <a:endParaRPr lang="es-ES" dirty="0">
              <a:latin typeface="Helvetica Neue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11700" y="190300"/>
            <a:ext cx="8520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Análisis de datos ecommerce</a:t>
            </a:r>
            <a:endParaRPr sz="438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00" y="0"/>
            <a:ext cx="1130601" cy="11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24625" y="940300"/>
            <a:ext cx="84156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Selecci</a:t>
            </a:r>
            <a:r>
              <a:rPr lang="es-AR" dirty="0"/>
              <a:t>o</a:t>
            </a:r>
            <a:r>
              <a:rPr lang="es" dirty="0"/>
              <a:t>n de Algoritmo de predicción para ecommerce</a:t>
            </a:r>
            <a:endParaRPr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224CF3-FBB7-4885-992C-9C68E6C3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616788"/>
            <a:ext cx="83582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entrenamiento: 0.8936290401807643 (89%)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evaluación: 0.8801214830095696 (88%)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Regresión Logística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entrenamiento: 0.8652126927988997 (86%)</a:t>
            </a:r>
          </a:p>
          <a:p>
            <a:pPr>
              <a:buClrTx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evaluación: 0.861325998510114 (86%)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s-AR" altLang="es-A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Forest </a:t>
            </a:r>
          </a:p>
          <a:p>
            <a:pPr>
              <a:buClrTx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entrenamiento: 0.9130317319972492 (91%) </a:t>
            </a:r>
          </a:p>
          <a:p>
            <a:pPr>
              <a:buClrTx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de aciertos sobre el set de evaluación: 0.9014383129906596 (90%)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Conclusión: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De acuerdo al </a:t>
            </a:r>
            <a:r>
              <a:rPr kumimoji="0" lang="es-AR" altLang="es-A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accuracy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todos tienen similares valores entre </a:t>
            </a:r>
            <a:r>
              <a:rPr kumimoji="0" lang="es-AR" altLang="es-A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train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y test, pero el </a:t>
            </a:r>
            <a:r>
              <a:rPr kumimoji="0" lang="es-AR" altLang="es-A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Random</a:t>
            </a:r>
            <a:r>
              <a:rPr kumimoji="0" lang="es-AR" altLang="es-A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Forest alcanzó un 90% de precisión sobre el set de evaluación, por lo que es un muy buen modelo y el mejor a elegir para este caso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11700" y="190299"/>
            <a:ext cx="2662990" cy="386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200" b="1" dirty="0"/>
              <a:t>Análisis de datos ecommerce</a:t>
            </a:r>
            <a:endParaRPr sz="1200" b="1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11700" y="519461"/>
            <a:ext cx="2662990" cy="49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dirty="0"/>
              <a:t>Selecci</a:t>
            </a:r>
            <a:r>
              <a:rPr lang="es-AR" sz="800" dirty="0"/>
              <a:t>o</a:t>
            </a:r>
            <a:r>
              <a:rPr lang="es" sz="800" dirty="0"/>
              <a:t>n de Algoritmo de predicción para ecommerce</a:t>
            </a:r>
            <a:endParaRPr sz="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224CF3-FBB7-4885-992C-9C68E6C3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33" y="1049806"/>
            <a:ext cx="26169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dirty="0"/>
              <a:t>Se calculo la importancia de las variables para el </a:t>
            </a:r>
            <a:r>
              <a:rPr lang="es-ES" altLang="es-AR" dirty="0" err="1"/>
              <a:t>random</a:t>
            </a:r>
            <a:r>
              <a:rPr lang="es-ES" altLang="es-AR" dirty="0"/>
              <a:t> </a:t>
            </a:r>
            <a:r>
              <a:rPr lang="es-ES" altLang="es-AR" dirty="0" err="1"/>
              <a:t>forest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F5BC32A-49D7-4AD5-9ED4-2CD2E138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90" y="0"/>
            <a:ext cx="6169310" cy="5143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C89F03E-D757-41AF-8C29-AE0C761C187E}"/>
              </a:ext>
            </a:extLst>
          </p:cNvPr>
          <p:cNvSpPr txBox="1"/>
          <p:nvPr/>
        </p:nvSpPr>
        <p:spPr>
          <a:xfrm>
            <a:off x="311699" y="1696278"/>
            <a:ext cx="26629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notar en el gráfico las variables que más peso tienen para el algoritmo son: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tienda que vende el producto es </a:t>
            </a:r>
            <a:r>
              <a:rPr lang="es-ES" dirty="0" err="1"/>
              <a:t>Grid</a:t>
            </a:r>
            <a:r>
              <a:rPr lang="es-ES" dirty="0"/>
              <a:t>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precio del producto.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tienda que vende el producto es </a:t>
            </a:r>
            <a:r>
              <a:rPr lang="es-ES" dirty="0" err="1"/>
              <a:t>Dash</a:t>
            </a:r>
            <a:r>
              <a:rPr lang="es-ES" dirty="0"/>
              <a:t> o Nike.</a:t>
            </a:r>
          </a:p>
          <a:p>
            <a:endParaRPr lang="es-AR"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312" y="3577176"/>
            <a:ext cx="1130601" cy="1130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475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424</Words>
  <Application>Microsoft Office PowerPoint</Application>
  <PresentationFormat>Presentación en pantalla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Helvetica Neue</vt:lpstr>
      <vt:lpstr>Simple Light</vt:lpstr>
      <vt:lpstr>Análisis de datos ecommerce</vt:lpstr>
      <vt:lpstr>Análisis de datos ecommerce</vt:lpstr>
      <vt:lpstr>Análisis de datos ecommerce</vt:lpstr>
      <vt:lpstr>Análisis de datos ecommerce</vt:lpstr>
      <vt:lpstr>Análisis de datos ecommerce</vt:lpstr>
      <vt:lpstr>Análisis de datos ecommerce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ecommerce</dc:title>
  <cp:lastModifiedBy>Claudio Lio</cp:lastModifiedBy>
  <cp:revision>7</cp:revision>
  <dcterms:modified xsi:type="dcterms:W3CDTF">2021-10-25T03:35:54Z</dcterms:modified>
</cp:coreProperties>
</file>