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Fira Sans Extra Condensed Medium"/>
      <p:regular r:id="rId34"/>
      <p:bold r:id="rId35"/>
      <p:italic r:id="rId36"/>
      <p:boldItalic r:id="rId37"/>
    </p:embeddedFont>
    <p:embeddedFont>
      <p:font typeface="Fira Sans Extra Condensed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AD48FB-BD98-46EF-BF5C-B4FA82853ACF}">
  <a:tblStyle styleId="{88AD48FB-BD98-46EF-BF5C-B4FA82853A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Light-italic.fntdata"/><Relationship Id="rId20" Type="http://schemas.openxmlformats.org/officeDocument/2006/relationships/slide" Target="slides/slide15.xml"/><Relationship Id="rId41" Type="http://schemas.openxmlformats.org/officeDocument/2006/relationships/font" Target="fonts/FiraSansExtraCondensed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FiraSansExtraCondensedMedium-bold.fntdata"/><Relationship Id="rId12" Type="http://schemas.openxmlformats.org/officeDocument/2006/relationships/slide" Target="slides/slide7.xml"/><Relationship Id="rId34" Type="http://schemas.openxmlformats.org/officeDocument/2006/relationships/font" Target="fonts/FiraSansExtraCondensedMedium-regular.fntdata"/><Relationship Id="rId15" Type="http://schemas.openxmlformats.org/officeDocument/2006/relationships/slide" Target="slides/slide10.xml"/><Relationship Id="rId37" Type="http://schemas.openxmlformats.org/officeDocument/2006/relationships/font" Target="fonts/FiraSansExtraCondensedMedium-boldItalic.fntdata"/><Relationship Id="rId14" Type="http://schemas.openxmlformats.org/officeDocument/2006/relationships/slide" Target="slides/slide9.xml"/><Relationship Id="rId36" Type="http://schemas.openxmlformats.org/officeDocument/2006/relationships/font" Target="fonts/FiraSansExtraCondensedMedium-italic.fntdata"/><Relationship Id="rId17" Type="http://schemas.openxmlformats.org/officeDocument/2006/relationships/slide" Target="slides/slide12.xml"/><Relationship Id="rId39" Type="http://schemas.openxmlformats.org/officeDocument/2006/relationships/font" Target="fonts/FiraSansExtraCondensedLight-bold.fntdata"/><Relationship Id="rId16" Type="http://schemas.openxmlformats.org/officeDocument/2006/relationships/slide" Target="slides/slide11.xml"/><Relationship Id="rId38" Type="http://schemas.openxmlformats.org/officeDocument/2006/relationships/font" Target="fonts/FiraSansExtraCondensed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641a476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641a476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a1cfb2c2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a1cfb2c2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fa1cfb2c2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a1cfb2c2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a1cfb2c2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fa1cfb2c2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fa1cfb2c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fa1cfb2c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fa1cfb2c2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fa1cfb2c2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661d16799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661d16799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9765d7774d_3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9765d7774d_3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fa1cfb2c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fa1cfb2c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a1cfb2c2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a1cfb2c2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fa1cfb2c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fa1cfb2c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661d1679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661d1679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fa1cfb2c2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fa1cfb2c2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fa1cfb2c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a1cfb2c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01336145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01336145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013361456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01336145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01336145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01336145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765d7774d_3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765d7774d_3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765d7774d_3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765d7774d_3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765d7774d_3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765d7774d_3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661d1679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661d1679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661d1679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661d1679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765d7774d_3_3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765d7774d_3_3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fa1cfb2c2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fa1cfb2c2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175" y="1584238"/>
            <a:ext cx="3461400" cy="1511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175" y="3231075"/>
            <a:ext cx="3338400" cy="32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514575" y="409575"/>
            <a:ext cx="4114800" cy="32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48.png"/><Relationship Id="rId9" Type="http://schemas.openxmlformats.org/officeDocument/2006/relationships/image" Target="../media/image6.png"/><Relationship Id="rId5" Type="http://schemas.openxmlformats.org/officeDocument/2006/relationships/image" Target="../media/image46.png"/><Relationship Id="rId6" Type="http://schemas.openxmlformats.org/officeDocument/2006/relationships/image" Target="../media/image38.png"/><Relationship Id="rId7" Type="http://schemas.openxmlformats.org/officeDocument/2006/relationships/image" Target="../media/image41.png"/><Relationship Id="rId8"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7.png"/><Relationship Id="rId13" Type="http://schemas.openxmlformats.org/officeDocument/2006/relationships/image" Target="../media/image24.png"/><Relationship Id="rId12" Type="http://schemas.openxmlformats.org/officeDocument/2006/relationships/image" Target="../media/image23.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20.png"/><Relationship Id="rId1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0"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29.png"/><Relationship Id="rId8"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457175" y="1447578"/>
            <a:ext cx="3461400" cy="15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E-Commerce</a:t>
            </a:r>
            <a:r>
              <a:rPr lang="en" sz="4300"/>
              <a:t> </a:t>
            </a:r>
            <a:endParaRPr sz="4300"/>
          </a:p>
        </p:txBody>
      </p:sp>
      <p:sp>
        <p:nvSpPr>
          <p:cNvPr id="52" name="Google Shape;52;p13"/>
          <p:cNvSpPr txBox="1"/>
          <p:nvPr>
            <p:ph idx="1" type="subTitle"/>
          </p:nvPr>
        </p:nvSpPr>
        <p:spPr>
          <a:xfrm>
            <a:off x="500700" y="2853422"/>
            <a:ext cx="2943300" cy="60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1"/>
                </a:solidFill>
              </a:rPr>
              <a:t>Análisis</a:t>
            </a:r>
            <a:r>
              <a:rPr lang="en" sz="2300">
                <a:solidFill>
                  <a:schemeClr val="dk1"/>
                </a:solidFill>
              </a:rPr>
              <a:t> de datos</a:t>
            </a:r>
            <a:endParaRPr sz="2300">
              <a:solidFill>
                <a:schemeClr val="dk1"/>
              </a:solidFill>
            </a:endParaRPr>
          </a:p>
        </p:txBody>
      </p:sp>
      <p:sp>
        <p:nvSpPr>
          <p:cNvPr id="53" name="Google Shape;53;p13"/>
          <p:cNvSpPr/>
          <p:nvPr/>
        </p:nvSpPr>
        <p:spPr>
          <a:xfrm>
            <a:off x="5429232" y="2833908"/>
            <a:ext cx="2402283" cy="251053"/>
          </a:xfrm>
          <a:custGeom>
            <a:rect b="b" l="l" r="r" t="t"/>
            <a:pathLst>
              <a:path extrusionOk="0" h="4504" w="43098">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rot="10800000">
            <a:off x="5990725" y="3577682"/>
            <a:ext cx="1277449" cy="667643"/>
          </a:xfrm>
          <a:custGeom>
            <a:rect b="b" l="l" r="r" t="t"/>
            <a:pathLst>
              <a:path extrusionOk="0" h="9574" w="22918">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499858" y="4111296"/>
            <a:ext cx="2251729" cy="148826"/>
          </a:xfrm>
          <a:custGeom>
            <a:rect b="b" l="l" r="r" t="t"/>
            <a:pathLst>
              <a:path extrusionOk="0" h="2670" w="40397">
                <a:moveTo>
                  <a:pt x="1" y="1"/>
                </a:moveTo>
                <a:lnTo>
                  <a:pt x="1" y="2669"/>
                </a:lnTo>
                <a:lnTo>
                  <a:pt x="40396" y="2669"/>
                </a:lnTo>
                <a:lnTo>
                  <a:pt x="40396" y="1"/>
                </a:lnTo>
                <a:close/>
              </a:path>
            </a:pathLst>
          </a:custGeom>
          <a:solidFill>
            <a:schemeClr val="lt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572025" y="883378"/>
            <a:ext cx="4114727" cy="2880142"/>
          </a:xfrm>
          <a:custGeom>
            <a:rect b="b" l="l" r="r" t="t"/>
            <a:pathLst>
              <a:path extrusionOk="0" h="51671" w="7382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572025" y="883378"/>
            <a:ext cx="4114727" cy="2480430"/>
          </a:xfrm>
          <a:custGeom>
            <a:rect b="b" l="l" r="r" t="t"/>
            <a:pathLst>
              <a:path extrusionOk="0" h="44500" w="7382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52274" y="3430796"/>
            <a:ext cx="150665" cy="150609"/>
          </a:xfrm>
          <a:custGeom>
            <a:rect b="b" l="l" r="r" t="t"/>
            <a:pathLst>
              <a:path extrusionOk="0" h="2702" w="2703">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572025" y="883378"/>
            <a:ext cx="4114727" cy="2480430"/>
          </a:xfrm>
          <a:custGeom>
            <a:rect b="b" l="l" r="r" t="t"/>
            <a:pathLst>
              <a:path extrusionOk="0" h="44500" w="7382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617028" y="1504402"/>
            <a:ext cx="2022972" cy="1340658"/>
          </a:xfrm>
          <a:custGeom>
            <a:rect b="b" l="l" r="r" t="t"/>
            <a:pathLst>
              <a:path extrusionOk="0" h="24052" w="36293">
                <a:moveTo>
                  <a:pt x="0" y="1"/>
                </a:moveTo>
                <a:lnTo>
                  <a:pt x="0" y="24052"/>
                </a:lnTo>
                <a:lnTo>
                  <a:pt x="36293" y="24052"/>
                </a:lnTo>
                <a:lnTo>
                  <a:pt x="362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782472" y="1881888"/>
            <a:ext cx="1054322" cy="814417"/>
          </a:xfrm>
          <a:custGeom>
            <a:rect b="b" l="l" r="r" t="t"/>
            <a:pathLst>
              <a:path extrusionOk="0" h="14611" w="18915">
                <a:moveTo>
                  <a:pt x="1" y="0"/>
                </a:moveTo>
                <a:lnTo>
                  <a:pt x="1" y="14611"/>
                </a:lnTo>
                <a:lnTo>
                  <a:pt x="18914" y="14611"/>
                </a:lnTo>
                <a:lnTo>
                  <a:pt x="18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828961" y="1928377"/>
            <a:ext cx="961348" cy="721443"/>
          </a:xfrm>
          <a:custGeom>
            <a:rect b="b" l="l" r="r" t="t"/>
            <a:pathLst>
              <a:path extrusionOk="0" h="12943" w="17247">
                <a:moveTo>
                  <a:pt x="1" y="0"/>
                </a:moveTo>
                <a:lnTo>
                  <a:pt x="1" y="12943"/>
                </a:lnTo>
                <a:lnTo>
                  <a:pt x="17246" y="12943"/>
                </a:lnTo>
                <a:lnTo>
                  <a:pt x="1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875450" y="1976705"/>
            <a:ext cx="868373" cy="626685"/>
          </a:xfrm>
          <a:custGeom>
            <a:rect b="b" l="l" r="r" t="t"/>
            <a:pathLst>
              <a:path extrusionOk="0" h="11243" w="15579">
                <a:moveTo>
                  <a:pt x="1" y="1"/>
                </a:moveTo>
                <a:lnTo>
                  <a:pt x="1" y="11242"/>
                </a:lnTo>
                <a:lnTo>
                  <a:pt x="15579" y="11242"/>
                </a:lnTo>
                <a:lnTo>
                  <a:pt x="15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847579" y="2289084"/>
            <a:ext cx="924113" cy="56"/>
          </a:xfrm>
          <a:custGeom>
            <a:rect b="b" l="l" r="r" t="t"/>
            <a:pathLst>
              <a:path extrusionOk="0" fill="none" h="1" w="16579">
                <a:moveTo>
                  <a:pt x="16579" y="1"/>
                </a:moveTo>
                <a:lnTo>
                  <a:pt x="0" y="1"/>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068820" y="1900506"/>
            <a:ext cx="56" cy="736325"/>
          </a:xfrm>
          <a:custGeom>
            <a:rect b="b" l="l" r="r" t="t"/>
            <a:pathLst>
              <a:path extrusionOk="0" fill="none" h="13210" w="1">
                <a:moveTo>
                  <a:pt x="1" y="13210"/>
                </a:moveTo>
                <a:lnTo>
                  <a:pt x="1"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550435" y="1900506"/>
            <a:ext cx="56" cy="736325"/>
          </a:xfrm>
          <a:custGeom>
            <a:rect b="b" l="l" r="r" t="t"/>
            <a:pathLst>
              <a:path extrusionOk="0" fill="none" h="13210" w="1">
                <a:moveTo>
                  <a:pt x="0" y="13210"/>
                </a:moveTo>
                <a:lnTo>
                  <a:pt x="0"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308680" y="1900506"/>
            <a:ext cx="56" cy="736325"/>
          </a:xfrm>
          <a:custGeom>
            <a:rect b="b" l="l" r="r" t="t"/>
            <a:pathLst>
              <a:path extrusionOk="0" fill="none" h="13210" w="1">
                <a:moveTo>
                  <a:pt x="1" y="13210"/>
                </a:moveTo>
                <a:lnTo>
                  <a:pt x="1"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617028" y="2649848"/>
            <a:ext cx="2022972" cy="195257"/>
          </a:xfrm>
          <a:custGeom>
            <a:rect b="b" l="l" r="r" t="t"/>
            <a:pathLst>
              <a:path extrusionOk="0" h="3503" w="36293">
                <a:moveTo>
                  <a:pt x="0" y="0"/>
                </a:moveTo>
                <a:lnTo>
                  <a:pt x="0" y="3503"/>
                </a:lnTo>
                <a:lnTo>
                  <a:pt x="36293" y="3503"/>
                </a:lnTo>
                <a:lnTo>
                  <a:pt x="3629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899995" y="1788910"/>
            <a:ext cx="548537" cy="1056162"/>
          </a:xfrm>
          <a:custGeom>
            <a:rect b="b" l="l" r="r" t="t"/>
            <a:pathLst>
              <a:path extrusionOk="0" h="18948" w="9841">
                <a:moveTo>
                  <a:pt x="1" y="1"/>
                </a:moveTo>
                <a:lnTo>
                  <a:pt x="1" y="18948"/>
                </a:lnTo>
                <a:lnTo>
                  <a:pt x="9841" y="18948"/>
                </a:lnTo>
                <a:lnTo>
                  <a:pt x="9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950219" y="1770348"/>
            <a:ext cx="448150" cy="1076562"/>
          </a:xfrm>
          <a:custGeom>
            <a:rect b="b" l="l" r="r" t="t"/>
            <a:pathLst>
              <a:path extrusionOk="0" h="19314" w="8040">
                <a:moveTo>
                  <a:pt x="0" y="0"/>
                </a:moveTo>
                <a:lnTo>
                  <a:pt x="0" y="19314"/>
                </a:lnTo>
                <a:lnTo>
                  <a:pt x="8039" y="19314"/>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996708" y="1816781"/>
            <a:ext cx="355175" cy="981804"/>
          </a:xfrm>
          <a:custGeom>
            <a:rect b="b" l="l" r="r" t="t"/>
            <a:pathLst>
              <a:path extrusionOk="0" h="17614" w="6372">
                <a:moveTo>
                  <a:pt x="0" y="1"/>
                </a:moveTo>
                <a:lnTo>
                  <a:pt x="0" y="17614"/>
                </a:lnTo>
                <a:lnTo>
                  <a:pt x="6371" y="17614"/>
                </a:lnTo>
                <a:lnTo>
                  <a:pt x="6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617028" y="2103128"/>
            <a:ext cx="2026706" cy="148826"/>
          </a:xfrm>
          <a:custGeom>
            <a:rect b="b" l="l" r="r" t="t"/>
            <a:pathLst>
              <a:path extrusionOk="0" h="2670" w="3636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950219" y="2343043"/>
            <a:ext cx="448150" cy="92974"/>
          </a:xfrm>
          <a:custGeom>
            <a:rect b="b" l="l" r="r" t="t"/>
            <a:pathLst>
              <a:path extrusionOk="0" h="1668" w="8040">
                <a:moveTo>
                  <a:pt x="0" y="0"/>
                </a:moveTo>
                <a:lnTo>
                  <a:pt x="0" y="1668"/>
                </a:lnTo>
                <a:lnTo>
                  <a:pt x="8039" y="1668"/>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978090" y="2376488"/>
            <a:ext cx="115326" cy="20512"/>
          </a:xfrm>
          <a:custGeom>
            <a:rect b="b" l="l" r="r" t="t"/>
            <a:pathLst>
              <a:path extrusionOk="0" h="368" w="2069">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617028" y="1575083"/>
            <a:ext cx="2022972" cy="167387"/>
          </a:xfrm>
          <a:custGeom>
            <a:rect b="b" l="l" r="r" t="t"/>
            <a:pathLst>
              <a:path extrusionOk="0" h="3003" w="36293">
                <a:moveTo>
                  <a:pt x="0" y="1"/>
                </a:moveTo>
                <a:lnTo>
                  <a:pt x="0" y="3003"/>
                </a:lnTo>
                <a:lnTo>
                  <a:pt x="36293" y="3003"/>
                </a:lnTo>
                <a:lnTo>
                  <a:pt x="36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561230" y="1504402"/>
            <a:ext cx="2134563" cy="197152"/>
          </a:xfrm>
          <a:custGeom>
            <a:rect b="b" l="l" r="r" t="t"/>
            <a:pathLst>
              <a:path extrusionOk="0" h="3537" w="38295">
                <a:moveTo>
                  <a:pt x="0" y="1"/>
                </a:moveTo>
                <a:lnTo>
                  <a:pt x="0" y="3537"/>
                </a:lnTo>
                <a:lnTo>
                  <a:pt x="38294" y="3537"/>
                </a:lnTo>
                <a:lnTo>
                  <a:pt x="38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052098" y="1242246"/>
            <a:ext cx="1156549" cy="360749"/>
          </a:xfrm>
          <a:custGeom>
            <a:rect b="b" l="l" r="r" t="t"/>
            <a:pathLst>
              <a:path extrusionOk="0" h="6472" w="20749">
                <a:moveTo>
                  <a:pt x="1" y="1"/>
                </a:moveTo>
                <a:lnTo>
                  <a:pt x="1" y="6472"/>
                </a:lnTo>
                <a:lnTo>
                  <a:pt x="20749" y="6472"/>
                </a:lnTo>
                <a:lnTo>
                  <a:pt x="20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037221" y="1231098"/>
            <a:ext cx="1180685" cy="383101"/>
          </a:xfrm>
          <a:custGeom>
            <a:rect b="b" l="l" r="r" t="t"/>
            <a:pathLst>
              <a:path extrusionOk="0" h="6873" w="21182">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29232" y="1770348"/>
            <a:ext cx="2398548" cy="260362"/>
          </a:xfrm>
          <a:custGeom>
            <a:rect b="b" l="l" r="r" t="t"/>
            <a:pathLst>
              <a:path extrusionOk="0" h="4671" w="43031">
                <a:moveTo>
                  <a:pt x="6104" y="0"/>
                </a:moveTo>
                <a:lnTo>
                  <a:pt x="0" y="4670"/>
                </a:lnTo>
                <a:lnTo>
                  <a:pt x="43031" y="4670"/>
                </a:lnTo>
                <a:lnTo>
                  <a:pt x="369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2301" y="1770348"/>
            <a:ext cx="455563" cy="260362"/>
          </a:xfrm>
          <a:custGeom>
            <a:rect b="b" l="l" r="r" t="t"/>
            <a:pathLst>
              <a:path extrusionOk="0" h="4671" w="8173">
                <a:moveTo>
                  <a:pt x="0" y="0"/>
                </a:moveTo>
                <a:lnTo>
                  <a:pt x="5304" y="4670"/>
                </a:lnTo>
                <a:lnTo>
                  <a:pt x="8173" y="4670"/>
                </a:lnTo>
                <a:lnTo>
                  <a:pt x="20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143590" y="1770348"/>
            <a:ext cx="364484" cy="260362"/>
          </a:xfrm>
          <a:custGeom>
            <a:rect b="b" l="l" r="r" t="t"/>
            <a:pathLst>
              <a:path extrusionOk="0" h="4671" w="6539">
                <a:moveTo>
                  <a:pt x="0" y="0"/>
                </a:moveTo>
                <a:lnTo>
                  <a:pt x="3670" y="4670"/>
                </a:lnTo>
                <a:lnTo>
                  <a:pt x="6538"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914879" y="1770348"/>
            <a:ext cx="273349" cy="260362"/>
          </a:xfrm>
          <a:custGeom>
            <a:rect b="b" l="l" r="r" t="t"/>
            <a:pathLst>
              <a:path extrusionOk="0" h="4671" w="4904">
                <a:moveTo>
                  <a:pt x="0" y="0"/>
                </a:moveTo>
                <a:lnTo>
                  <a:pt x="2035" y="4670"/>
                </a:lnTo>
                <a:lnTo>
                  <a:pt x="4904"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686168" y="1770348"/>
            <a:ext cx="182270" cy="260362"/>
          </a:xfrm>
          <a:custGeom>
            <a:rect b="b" l="l" r="r" t="t"/>
            <a:pathLst>
              <a:path extrusionOk="0" h="4671" w="3270">
                <a:moveTo>
                  <a:pt x="0" y="0"/>
                </a:moveTo>
                <a:lnTo>
                  <a:pt x="401" y="4670"/>
                </a:lnTo>
                <a:lnTo>
                  <a:pt x="3269"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388670" y="1770348"/>
            <a:ext cx="182270" cy="260362"/>
          </a:xfrm>
          <a:custGeom>
            <a:rect b="b" l="l" r="r" t="t"/>
            <a:pathLst>
              <a:path extrusionOk="0" h="4671" w="3270">
                <a:moveTo>
                  <a:pt x="1235" y="0"/>
                </a:moveTo>
                <a:lnTo>
                  <a:pt x="0" y="4670"/>
                </a:lnTo>
                <a:lnTo>
                  <a:pt x="2869" y="4670"/>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68820" y="1770348"/>
            <a:ext cx="273405" cy="260362"/>
          </a:xfrm>
          <a:custGeom>
            <a:rect b="b" l="l" r="r" t="t"/>
            <a:pathLst>
              <a:path extrusionOk="0" h="4671" w="4905">
                <a:moveTo>
                  <a:pt x="2870" y="0"/>
                </a:moveTo>
                <a:lnTo>
                  <a:pt x="1" y="4670"/>
                </a:lnTo>
                <a:lnTo>
                  <a:pt x="2870" y="4670"/>
                </a:lnTo>
                <a:lnTo>
                  <a:pt x="4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749026" y="1770348"/>
            <a:ext cx="364484" cy="260362"/>
          </a:xfrm>
          <a:custGeom>
            <a:rect b="b" l="l" r="r" t="t"/>
            <a:pathLst>
              <a:path extrusionOk="0" h="4671" w="6539">
                <a:moveTo>
                  <a:pt x="4470" y="0"/>
                </a:moveTo>
                <a:lnTo>
                  <a:pt x="0" y="4670"/>
                </a:lnTo>
                <a:lnTo>
                  <a:pt x="2869" y="4670"/>
                </a:lnTo>
                <a:lnTo>
                  <a:pt x="6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429232" y="1770348"/>
            <a:ext cx="455563" cy="260362"/>
          </a:xfrm>
          <a:custGeom>
            <a:rect b="b" l="l" r="r" t="t"/>
            <a:pathLst>
              <a:path extrusionOk="0" h="4671" w="8173">
                <a:moveTo>
                  <a:pt x="6104" y="0"/>
                </a:moveTo>
                <a:lnTo>
                  <a:pt x="0" y="4670"/>
                </a:lnTo>
                <a:lnTo>
                  <a:pt x="2869" y="4670"/>
                </a:lnTo>
                <a:lnTo>
                  <a:pt x="81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427337" y="2030664"/>
            <a:ext cx="161813" cy="146931"/>
          </a:xfrm>
          <a:custGeom>
            <a:rect b="b" l="l" r="r" t="t"/>
            <a:pathLst>
              <a:path extrusionOk="0" h="2636" w="2903">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589101" y="2030664"/>
            <a:ext cx="159974" cy="146931"/>
          </a:xfrm>
          <a:custGeom>
            <a:rect b="b" l="l" r="r" t="t"/>
            <a:pathLst>
              <a:path extrusionOk="0" h="2636" w="287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749026" y="2030664"/>
            <a:ext cx="159974" cy="146931"/>
          </a:xfrm>
          <a:custGeom>
            <a:rect b="b" l="l" r="r" t="t"/>
            <a:pathLst>
              <a:path extrusionOk="0" h="2636" w="287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908951" y="2030664"/>
            <a:ext cx="159918" cy="146931"/>
          </a:xfrm>
          <a:custGeom>
            <a:rect b="b" l="l" r="r" t="t"/>
            <a:pathLst>
              <a:path extrusionOk="0" h="2636" w="2869">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068820" y="2030664"/>
            <a:ext cx="159974" cy="146931"/>
          </a:xfrm>
          <a:custGeom>
            <a:rect b="b" l="l" r="r" t="t"/>
            <a:pathLst>
              <a:path extrusionOk="0" h="2636" w="287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228745" y="2030664"/>
            <a:ext cx="161813" cy="146931"/>
          </a:xfrm>
          <a:custGeom>
            <a:rect b="b" l="l" r="r" t="t"/>
            <a:pathLst>
              <a:path extrusionOk="0" h="2636" w="2903">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88670" y="2030664"/>
            <a:ext cx="161813" cy="146931"/>
          </a:xfrm>
          <a:custGeom>
            <a:rect b="b" l="l" r="r" t="t"/>
            <a:pathLst>
              <a:path extrusionOk="0" h="2636" w="2903">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550435" y="2030664"/>
            <a:ext cx="159974" cy="146931"/>
          </a:xfrm>
          <a:custGeom>
            <a:rect b="b" l="l" r="r" t="t"/>
            <a:pathLst>
              <a:path extrusionOk="0" h="2636" w="287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710360" y="2030664"/>
            <a:ext cx="159918" cy="146931"/>
          </a:xfrm>
          <a:custGeom>
            <a:rect b="b" l="l" r="r" t="t"/>
            <a:pathLst>
              <a:path extrusionOk="0" h="2636" w="2869">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870229" y="2030664"/>
            <a:ext cx="159974" cy="146931"/>
          </a:xfrm>
          <a:custGeom>
            <a:rect b="b" l="l" r="r" t="t"/>
            <a:pathLst>
              <a:path extrusionOk="0" h="2636" w="287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030154" y="2030664"/>
            <a:ext cx="159974" cy="146931"/>
          </a:xfrm>
          <a:custGeom>
            <a:rect b="b" l="l" r="r" t="t"/>
            <a:pathLst>
              <a:path extrusionOk="0" h="2636" w="287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190079" y="2030664"/>
            <a:ext cx="161813" cy="146931"/>
          </a:xfrm>
          <a:custGeom>
            <a:rect b="b" l="l" r="r" t="t"/>
            <a:pathLst>
              <a:path extrusionOk="0" h="2636" w="2903">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349948" y="2030664"/>
            <a:ext cx="161869" cy="146931"/>
          </a:xfrm>
          <a:custGeom>
            <a:rect b="b" l="l" r="r" t="t"/>
            <a:pathLst>
              <a:path extrusionOk="0" h="2636" w="2904">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511768" y="2030664"/>
            <a:ext cx="159918" cy="146931"/>
          </a:xfrm>
          <a:custGeom>
            <a:rect b="b" l="l" r="r" t="t"/>
            <a:pathLst>
              <a:path extrusionOk="0" h="2636" w="2869">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671638" y="2030664"/>
            <a:ext cx="159974" cy="146931"/>
          </a:xfrm>
          <a:custGeom>
            <a:rect b="b" l="l" r="r" t="t"/>
            <a:pathLst>
              <a:path extrusionOk="0" h="2636" w="287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943103" y="2748344"/>
            <a:ext cx="245535" cy="245535"/>
          </a:xfrm>
          <a:custGeom>
            <a:rect b="b" l="l" r="r" t="t"/>
            <a:pathLst>
              <a:path extrusionOk="0" h="4405" w="4405">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ctrTitle"/>
          </p:nvPr>
        </p:nvSpPr>
        <p:spPr>
          <a:xfrm>
            <a:off x="6037164" y="1242309"/>
            <a:ext cx="1180800" cy="360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rPr>
              <a:t>SHOP</a:t>
            </a:r>
            <a:endParaRPr sz="2500">
              <a:solidFill>
                <a:schemeClr val="accent2"/>
              </a:solidFill>
            </a:endParaRPr>
          </a:p>
        </p:txBody>
      </p:sp>
      <p:pic>
        <p:nvPicPr>
          <p:cNvPr id="105" name="Google Shape;105;p13"/>
          <p:cNvPicPr preferRelativeResize="0"/>
          <p:nvPr/>
        </p:nvPicPr>
        <p:blipFill>
          <a:blip r:embed="rId3">
            <a:alphaModFix/>
          </a:blip>
          <a:stretch>
            <a:fillRect/>
          </a:stretch>
        </p:blipFill>
        <p:spPr>
          <a:xfrm>
            <a:off x="4755703" y="2831472"/>
            <a:ext cx="961350" cy="371261"/>
          </a:xfrm>
          <a:prstGeom prst="rect">
            <a:avLst/>
          </a:prstGeom>
          <a:noFill/>
          <a:ln>
            <a:noFill/>
          </a:ln>
        </p:spPr>
      </p:pic>
      <p:pic>
        <p:nvPicPr>
          <p:cNvPr id="106" name="Google Shape;106;p13"/>
          <p:cNvPicPr preferRelativeResize="0"/>
          <p:nvPr/>
        </p:nvPicPr>
        <p:blipFill>
          <a:blip r:embed="rId4">
            <a:alphaModFix/>
          </a:blip>
          <a:stretch>
            <a:fillRect/>
          </a:stretch>
        </p:blipFill>
        <p:spPr>
          <a:xfrm>
            <a:off x="6068863" y="2830525"/>
            <a:ext cx="1180800" cy="419574"/>
          </a:xfrm>
          <a:prstGeom prst="rect">
            <a:avLst/>
          </a:prstGeom>
          <a:noFill/>
          <a:ln>
            <a:noFill/>
          </a:ln>
        </p:spPr>
      </p:pic>
      <p:pic>
        <p:nvPicPr>
          <p:cNvPr id="107" name="Google Shape;107;p13"/>
          <p:cNvPicPr preferRelativeResize="0"/>
          <p:nvPr/>
        </p:nvPicPr>
        <p:blipFill>
          <a:blip r:embed="rId5">
            <a:alphaModFix/>
          </a:blip>
          <a:stretch>
            <a:fillRect/>
          </a:stretch>
        </p:blipFill>
        <p:spPr>
          <a:xfrm>
            <a:off x="7784875" y="2628213"/>
            <a:ext cx="561975" cy="485775"/>
          </a:xfrm>
          <a:prstGeom prst="rect">
            <a:avLst/>
          </a:prstGeom>
          <a:noFill/>
          <a:ln>
            <a:noFill/>
          </a:ln>
        </p:spPr>
      </p:pic>
      <p:pic>
        <p:nvPicPr>
          <p:cNvPr id="108" name="Google Shape;108;p13"/>
          <p:cNvPicPr preferRelativeResize="0"/>
          <p:nvPr/>
        </p:nvPicPr>
        <p:blipFill>
          <a:blip r:embed="rId6">
            <a:alphaModFix/>
          </a:blip>
          <a:stretch>
            <a:fillRect/>
          </a:stretch>
        </p:blipFill>
        <p:spPr>
          <a:xfrm>
            <a:off x="7751572" y="2853437"/>
            <a:ext cx="759203" cy="360750"/>
          </a:xfrm>
          <a:prstGeom prst="rect">
            <a:avLst/>
          </a:prstGeom>
          <a:noFill/>
          <a:ln>
            <a:noFill/>
          </a:ln>
        </p:spPr>
      </p:pic>
      <p:pic>
        <p:nvPicPr>
          <p:cNvPr id="109" name="Google Shape;109;p13"/>
          <p:cNvPicPr preferRelativeResize="0"/>
          <p:nvPr/>
        </p:nvPicPr>
        <p:blipFill>
          <a:blip r:embed="rId7">
            <a:alphaModFix/>
          </a:blip>
          <a:stretch>
            <a:fillRect/>
          </a:stretch>
        </p:blipFill>
        <p:spPr>
          <a:xfrm>
            <a:off x="7508075" y="1078925"/>
            <a:ext cx="924125" cy="368644"/>
          </a:xfrm>
          <a:prstGeom prst="rect">
            <a:avLst/>
          </a:prstGeom>
          <a:noFill/>
          <a:ln>
            <a:noFill/>
          </a:ln>
        </p:spPr>
      </p:pic>
      <p:pic>
        <p:nvPicPr>
          <p:cNvPr id="110" name="Google Shape;110;p13"/>
          <p:cNvPicPr preferRelativeResize="0"/>
          <p:nvPr/>
        </p:nvPicPr>
        <p:blipFill>
          <a:blip r:embed="rId8">
            <a:alphaModFix/>
          </a:blip>
          <a:stretch>
            <a:fillRect/>
          </a:stretch>
        </p:blipFill>
        <p:spPr>
          <a:xfrm>
            <a:off x="4809895" y="1121900"/>
            <a:ext cx="689956" cy="601500"/>
          </a:xfrm>
          <a:prstGeom prst="rect">
            <a:avLst/>
          </a:prstGeom>
          <a:noFill/>
          <a:ln>
            <a:noFill/>
          </a:ln>
        </p:spPr>
      </p:pic>
      <p:pic>
        <p:nvPicPr>
          <p:cNvPr id="111" name="Google Shape;111;p13"/>
          <p:cNvPicPr preferRelativeResize="0"/>
          <p:nvPr/>
        </p:nvPicPr>
        <p:blipFill>
          <a:blip r:embed="rId9">
            <a:alphaModFix/>
          </a:blip>
          <a:stretch>
            <a:fillRect/>
          </a:stretch>
        </p:blipFill>
        <p:spPr>
          <a:xfrm>
            <a:off x="0" y="0"/>
            <a:ext cx="1130601" cy="1130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87" name="Google Shape;587;p22"/>
          <p:cNvPicPr preferRelativeResize="0"/>
          <p:nvPr/>
        </p:nvPicPr>
        <p:blipFill>
          <a:blip r:embed="rId4">
            <a:alphaModFix/>
          </a:blip>
          <a:stretch>
            <a:fillRect/>
          </a:stretch>
        </p:blipFill>
        <p:spPr>
          <a:xfrm>
            <a:off x="280400" y="710527"/>
            <a:ext cx="6042026" cy="4101971"/>
          </a:xfrm>
          <a:prstGeom prst="rect">
            <a:avLst/>
          </a:prstGeom>
          <a:noFill/>
          <a:ln>
            <a:noFill/>
          </a:ln>
        </p:spPr>
      </p:pic>
      <p:sp>
        <p:nvSpPr>
          <p:cNvPr id="588" name="Google Shape;588;p22"/>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589" name="Google Shape;589;p22"/>
          <p:cNvSpPr txBox="1"/>
          <p:nvPr/>
        </p:nvSpPr>
        <p:spPr>
          <a:xfrm>
            <a:off x="6629425" y="1210225"/>
            <a:ext cx="22785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Es interesante ver como las tiendas oficiales marcan la segmentación de preferencia del público sobre las marcas y en las tiendas propias que están las mismas marcas juntas con otras esa preferencia no es tan marcada.</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23"/>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95" name="Google Shape;595;p23"/>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596" name="Google Shape;596;p23"/>
          <p:cNvSpPr txBox="1"/>
          <p:nvPr/>
        </p:nvSpPr>
        <p:spPr>
          <a:xfrm>
            <a:off x="6485600" y="1247800"/>
            <a:ext cx="25029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
        <p:nvSpPr>
          <p:cNvPr id="597" name="Google Shape;597;p23"/>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4"/>
          <p:cNvSpPr txBox="1"/>
          <p:nvPr>
            <p:ph type="ctrTitle"/>
          </p:nvPr>
        </p:nvSpPr>
        <p:spPr>
          <a:xfrm>
            <a:off x="311700" y="190300"/>
            <a:ext cx="8520600" cy="7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380"/>
              <a:t>Análisis de datos ecommerce</a:t>
            </a:r>
            <a:endParaRPr sz="4380"/>
          </a:p>
        </p:txBody>
      </p:sp>
      <p:pic>
        <p:nvPicPr>
          <p:cNvPr id="603" name="Google Shape;603;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04" name="Google Shape;604;p24"/>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605" name="Google Shape;605;p24"/>
          <p:cNvSpPr txBox="1"/>
          <p:nvPr/>
        </p:nvSpPr>
        <p:spPr>
          <a:xfrm>
            <a:off x="6217175" y="1182500"/>
            <a:ext cx="2713200" cy="26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Se puede notar que:</a:t>
            </a:r>
            <a:endParaRPr b="1" sz="1200">
              <a:solidFill>
                <a:schemeClr val="accent2"/>
              </a:solidFill>
              <a:highlight>
                <a:srgbClr val="FFFFFF"/>
              </a:highlight>
              <a:latin typeface="Roboto"/>
              <a:ea typeface="Roboto"/>
              <a:cs typeface="Roboto"/>
              <a:sym typeface="Roboto"/>
            </a:endParaRPr>
          </a:p>
          <a:p>
            <a:pPr indent="0" lvl="0" marL="0" rtl="0" algn="just">
              <a:lnSpc>
                <a:spcPct val="115000"/>
              </a:lnSpc>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2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11" name="Google Shape;611;p25"/>
          <p:cNvSpPr txBox="1"/>
          <p:nvPr/>
        </p:nvSpPr>
        <p:spPr>
          <a:xfrm>
            <a:off x="5455425" y="2500125"/>
            <a:ext cx="3376800" cy="254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Primera Imagen: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Segunda Imagen:</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just">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612" name="Google Shape;612;p25"/>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613" name="Google Shape;613;p25"/>
          <p:cNvPicPr preferRelativeResize="0"/>
          <p:nvPr/>
        </p:nvPicPr>
        <p:blipFill>
          <a:blip r:embed="rId5">
            <a:alphaModFix/>
          </a:blip>
          <a:stretch>
            <a:fillRect/>
          </a:stretch>
        </p:blipFill>
        <p:spPr>
          <a:xfrm>
            <a:off x="336126" y="2500125"/>
            <a:ext cx="4872676" cy="2489425"/>
          </a:xfrm>
          <a:prstGeom prst="rect">
            <a:avLst/>
          </a:prstGeom>
          <a:noFill/>
          <a:ln>
            <a:noFill/>
          </a:ln>
        </p:spPr>
      </p:pic>
      <p:sp>
        <p:nvSpPr>
          <p:cNvPr id="614" name="Google Shape;614;p25"/>
          <p:cNvSpPr txBox="1"/>
          <p:nvPr/>
        </p:nvSpPr>
        <p:spPr>
          <a:xfrm>
            <a:off x="5020025" y="1130600"/>
            <a:ext cx="4091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20" name="Google Shape;620;p26"/>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621" name="Google Shape;621;p26"/>
          <p:cNvSpPr txBox="1"/>
          <p:nvPr/>
        </p:nvSpPr>
        <p:spPr>
          <a:xfrm>
            <a:off x="6728975" y="1178150"/>
            <a:ext cx="2299800" cy="37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Se puede notar que:</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
        <p:nvSpPr>
          <p:cNvPr id="622" name="Google Shape;622;p26"/>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7"/>
          <p:cNvSpPr/>
          <p:nvPr/>
        </p:nvSpPr>
        <p:spPr>
          <a:xfrm>
            <a:off x="458438" y="2381966"/>
            <a:ext cx="1831569" cy="2761480"/>
          </a:xfrm>
          <a:custGeom>
            <a:rect b="b" l="l" r="r" t="t"/>
            <a:pathLst>
              <a:path extrusionOk="0" h="75844" w="50304">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2129694" y="2351891"/>
            <a:ext cx="521064" cy="555070"/>
          </a:xfrm>
          <a:custGeom>
            <a:rect b="b" l="l" r="r" t="t"/>
            <a:pathLst>
              <a:path extrusionOk="0" h="15245" w="14311">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963711" y="1702615"/>
            <a:ext cx="1473258" cy="2699947"/>
          </a:xfrm>
          <a:custGeom>
            <a:rect b="b" l="l" r="r" t="t"/>
            <a:pathLst>
              <a:path extrusionOk="0" h="74154" w="40463">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964912" y="1926104"/>
            <a:ext cx="1470855" cy="2034372"/>
          </a:xfrm>
          <a:custGeom>
            <a:rect b="b" l="l" r="r" t="t"/>
            <a:pathLst>
              <a:path extrusionOk="0" h="55874" w="40397">
                <a:moveTo>
                  <a:pt x="201" y="0"/>
                </a:moveTo>
                <a:lnTo>
                  <a:pt x="1" y="55740"/>
                </a:lnTo>
                <a:lnTo>
                  <a:pt x="40196" y="55874"/>
                </a:lnTo>
                <a:lnTo>
                  <a:pt x="40396" y="134"/>
                </a:lnTo>
                <a:lnTo>
                  <a:pt x="2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1100943" y="2076699"/>
            <a:ext cx="1065175" cy="765193"/>
          </a:xfrm>
          <a:custGeom>
            <a:rect b="b" l="l" r="r" t="t"/>
            <a:pathLst>
              <a:path extrusionOk="0" h="21016" w="29255">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1517555" y="2302518"/>
            <a:ext cx="112980" cy="539378"/>
          </a:xfrm>
          <a:custGeom>
            <a:rect b="b" l="l" r="r" t="t"/>
            <a:pathLst>
              <a:path extrusionOk="0" h="14814" w="3103">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1784738" y="2302518"/>
            <a:ext cx="106936" cy="539378"/>
          </a:xfrm>
          <a:custGeom>
            <a:rect b="b" l="l" r="r" t="t"/>
            <a:pathLst>
              <a:path extrusionOk="0" h="14814" w="2937">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1325634" y="2459302"/>
            <a:ext cx="772475" cy="58329"/>
          </a:xfrm>
          <a:custGeom>
            <a:rect b="b" l="l" r="r" t="t"/>
            <a:pathLst>
              <a:path extrusionOk="0" h="1602" w="21216">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1345077" y="2617179"/>
            <a:ext cx="733625" cy="58329"/>
          </a:xfrm>
          <a:custGeom>
            <a:rect b="b" l="l" r="r" t="t"/>
            <a:pathLst>
              <a:path extrusionOk="0" h="1602" w="20149">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1453181" y="2871035"/>
            <a:ext cx="166430" cy="166430"/>
          </a:xfrm>
          <a:custGeom>
            <a:rect b="b" l="l" r="r" t="t"/>
            <a:pathLst>
              <a:path extrusionOk="0" h="4571" w="4571">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1790818" y="2871035"/>
            <a:ext cx="166430" cy="166430"/>
          </a:xfrm>
          <a:custGeom>
            <a:rect b="b" l="l" r="r" t="t"/>
            <a:pathLst>
              <a:path extrusionOk="0" h="4571" w="4571">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1100943" y="3333779"/>
            <a:ext cx="1200001" cy="414200"/>
          </a:xfrm>
          <a:custGeom>
            <a:rect b="b" l="l" r="r" t="t"/>
            <a:pathLst>
              <a:path extrusionOk="0" h="11376" w="32958">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3458250" y="2514000"/>
            <a:ext cx="19200" cy="36700"/>
          </a:xfrm>
          <a:custGeom>
            <a:rect b="b" l="l" r="r" t="t"/>
            <a:pathLst>
              <a:path extrusionOk="0" fill="none" h="1468" w="768">
                <a:moveTo>
                  <a:pt x="768" y="1468"/>
                </a:moveTo>
                <a:cubicBezTo>
                  <a:pt x="534" y="968"/>
                  <a:pt x="267" y="467"/>
                  <a:pt x="0" y="0"/>
                </a:cubicBezTo>
              </a:path>
            </a:pathLst>
          </a:custGeom>
          <a:noFill/>
          <a:ln cap="rnd" cmpd="sng" w="41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1510237" y="1796154"/>
            <a:ext cx="400838" cy="32805"/>
          </a:xfrm>
          <a:custGeom>
            <a:rect b="b" l="l" r="r" t="t"/>
            <a:pathLst>
              <a:path extrusionOk="0" h="901" w="11009">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1550325" y="4034539"/>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550325" y="4034539"/>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586772" y="4069785"/>
            <a:ext cx="219880" cy="218678"/>
          </a:xfrm>
          <a:custGeom>
            <a:rect b="b" l="l" r="r" t="t"/>
            <a:pathLst>
              <a:path extrusionOk="0" h="6006" w="6039">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155181" y="2727358"/>
            <a:ext cx="598799" cy="500201"/>
          </a:xfrm>
          <a:custGeom>
            <a:rect b="b" l="l" r="r" t="t"/>
            <a:pathLst>
              <a:path extrusionOk="0" h="13738" w="16446">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2201350" y="3027382"/>
            <a:ext cx="597561" cy="500164"/>
          </a:xfrm>
          <a:custGeom>
            <a:rect b="b" l="l" r="r" t="t"/>
            <a:pathLst>
              <a:path extrusionOk="0" h="13737" w="16412">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2253563" y="3390507"/>
            <a:ext cx="518660" cy="445185"/>
          </a:xfrm>
          <a:custGeom>
            <a:rect b="b" l="l" r="r" t="t"/>
            <a:pathLst>
              <a:path extrusionOk="0" h="12227" w="14245">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2157621" y="2346575"/>
            <a:ext cx="489496" cy="420353"/>
          </a:xfrm>
          <a:custGeom>
            <a:rect b="b" l="l" r="r" t="t"/>
            <a:pathLst>
              <a:path extrusionOk="0" h="11545" w="13444">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919981" y="2424057"/>
            <a:ext cx="174914" cy="642527"/>
          </a:xfrm>
          <a:custGeom>
            <a:rect b="b" l="l" r="r" t="t"/>
            <a:pathLst>
              <a:path extrusionOk="0" h="17647" w="4804">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1524843" y="1504504"/>
            <a:ext cx="342509" cy="124049"/>
          </a:xfrm>
          <a:custGeom>
            <a:rect b="b" l="l" r="r" t="t"/>
            <a:pathLst>
              <a:path extrusionOk="0" h="3407" w="9407">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1162901" y="1106280"/>
            <a:ext cx="1066376" cy="275733"/>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1346903" y="1305447"/>
            <a:ext cx="698380" cy="198034"/>
          </a:xfrm>
          <a:custGeom>
            <a:rect b="b" l="l" r="r" t="t"/>
            <a:pathLst>
              <a:path extrusionOk="0" h="5439" w="19181">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960672" y="862825"/>
            <a:ext cx="1470843" cy="380316"/>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txBox="1"/>
          <p:nvPr>
            <p:ph idx="4294967295" type="ctrTitle"/>
          </p:nvPr>
        </p:nvSpPr>
        <p:spPr>
          <a:xfrm>
            <a:off x="1105677" y="3355722"/>
            <a:ext cx="1180800" cy="360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PAY</a:t>
            </a:r>
            <a:endParaRPr sz="2500">
              <a:solidFill>
                <a:schemeClr val="lt1"/>
              </a:solidFill>
            </a:endParaRPr>
          </a:p>
        </p:txBody>
      </p:sp>
      <p:pic>
        <p:nvPicPr>
          <p:cNvPr id="654" name="Google Shape;654;p27"/>
          <p:cNvPicPr preferRelativeResize="0"/>
          <p:nvPr/>
        </p:nvPicPr>
        <p:blipFill>
          <a:blip r:embed="rId3">
            <a:alphaModFix/>
          </a:blip>
          <a:stretch>
            <a:fillRect/>
          </a:stretch>
        </p:blipFill>
        <p:spPr>
          <a:xfrm>
            <a:off x="2823200" y="1022825"/>
            <a:ext cx="5886301" cy="3444974"/>
          </a:xfrm>
          <a:prstGeom prst="rect">
            <a:avLst/>
          </a:prstGeom>
          <a:noFill/>
          <a:ln>
            <a:noFill/>
          </a:ln>
        </p:spPr>
      </p:pic>
      <p:sp>
        <p:nvSpPr>
          <p:cNvPr id="655" name="Google Shape;655;p27"/>
          <p:cNvSpPr/>
          <p:nvPr/>
        </p:nvSpPr>
        <p:spPr>
          <a:xfrm>
            <a:off x="1823625" y="3607551"/>
            <a:ext cx="1900784" cy="1535919"/>
          </a:xfrm>
          <a:custGeom>
            <a:rect b="b" l="l" r="r" t="t"/>
            <a:pathLst>
              <a:path extrusionOk="0" h="42184" w="52205">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27"/>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657" name="Google Shape;657;p27"/>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658" name="Google Shape;658;p27"/>
          <p:cNvSpPr txBox="1"/>
          <p:nvPr>
            <p:ph type="title"/>
          </p:nvPr>
        </p:nvSpPr>
        <p:spPr>
          <a:xfrm>
            <a:off x="1162900" y="561825"/>
            <a:ext cx="66453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Medios de pago</a:t>
            </a:r>
            <a:r>
              <a:rPr lang="en" sz="1800"/>
              <a:t>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8"/>
          <p:cNvSpPr/>
          <p:nvPr/>
        </p:nvSpPr>
        <p:spPr>
          <a:xfrm flipH="1">
            <a:off x="5670353" y="2097984"/>
            <a:ext cx="1120554" cy="1235443"/>
          </a:xfrm>
          <a:custGeom>
            <a:rect b="b" l="l" r="r" t="t"/>
            <a:pathLst>
              <a:path extrusionOk="0" h="55240" w="50103">
                <a:moveTo>
                  <a:pt x="3703" y="0"/>
                </a:moveTo>
                <a:cubicBezTo>
                  <a:pt x="4170" y="18380"/>
                  <a:pt x="3003" y="36860"/>
                  <a:pt x="1" y="55240"/>
                </a:cubicBezTo>
                <a:lnTo>
                  <a:pt x="50103" y="55240"/>
                </a:lnTo>
                <a:cubicBezTo>
                  <a:pt x="47067" y="36860"/>
                  <a:pt x="45933" y="18380"/>
                  <a:pt x="464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flipH="1">
            <a:off x="5831487" y="2522487"/>
            <a:ext cx="804245" cy="307385"/>
          </a:xfrm>
          <a:custGeom>
            <a:rect b="b" l="l" r="r" t="t"/>
            <a:pathLst>
              <a:path extrusionOk="0" h="13744" w="3596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a:off x="6275371" y="2097984"/>
            <a:ext cx="515536" cy="1235443"/>
          </a:xfrm>
          <a:custGeom>
            <a:rect b="b" l="l" r="r" t="t"/>
            <a:pathLst>
              <a:path extrusionOk="0" h="55240" w="23051">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flipH="1">
            <a:off x="6307450" y="2162889"/>
            <a:ext cx="76108" cy="76108"/>
          </a:xfrm>
          <a:custGeom>
            <a:rect b="b" l="l" r="r" t="t"/>
            <a:pathLst>
              <a:path extrusionOk="0" h="3403" w="3403">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flipH="1">
            <a:off x="6039597" y="2162889"/>
            <a:ext cx="76130" cy="76108"/>
          </a:xfrm>
          <a:custGeom>
            <a:rect b="b" l="l" r="r" t="t"/>
            <a:pathLst>
              <a:path extrusionOk="0" h="3403" w="3404">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flipH="1">
            <a:off x="6077671" y="1954731"/>
            <a:ext cx="267843" cy="246216"/>
          </a:xfrm>
          <a:custGeom>
            <a:rect b="b" l="l" r="r" t="t"/>
            <a:pathLst>
              <a:path extrusionOk="0" fill="none" h="11009" w="11976">
                <a:moveTo>
                  <a:pt x="1" y="11008"/>
                </a:moveTo>
                <a:cubicBezTo>
                  <a:pt x="1" y="1935"/>
                  <a:pt x="2669" y="1"/>
                  <a:pt x="5972" y="1"/>
                </a:cubicBezTo>
                <a:cubicBezTo>
                  <a:pt x="9307" y="1"/>
                  <a:pt x="11976" y="1935"/>
                  <a:pt x="11976" y="11008"/>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flipH="1">
            <a:off x="7528034" y="2097984"/>
            <a:ext cx="1120554" cy="1235443"/>
          </a:xfrm>
          <a:custGeom>
            <a:rect b="b" l="l" r="r" t="t"/>
            <a:pathLst>
              <a:path extrusionOk="0" h="55240" w="50103">
                <a:moveTo>
                  <a:pt x="3703" y="0"/>
                </a:moveTo>
                <a:cubicBezTo>
                  <a:pt x="4170" y="18380"/>
                  <a:pt x="3036" y="36860"/>
                  <a:pt x="0" y="55240"/>
                </a:cubicBezTo>
                <a:lnTo>
                  <a:pt x="50103" y="55240"/>
                </a:lnTo>
                <a:cubicBezTo>
                  <a:pt x="47101" y="36860"/>
                  <a:pt x="45966" y="18380"/>
                  <a:pt x="46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flipH="1">
            <a:off x="7804055" y="2475228"/>
            <a:ext cx="626690" cy="373294"/>
          </a:xfrm>
          <a:custGeom>
            <a:rect b="b" l="l" r="r" t="t"/>
            <a:pathLst>
              <a:path extrusionOk="0" h="16691" w="28021">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flipH="1">
            <a:off x="7891738" y="2508821"/>
            <a:ext cx="258360" cy="211483"/>
          </a:xfrm>
          <a:custGeom>
            <a:rect b="b" l="l" r="r" t="t"/>
            <a:pathLst>
              <a:path extrusionOk="0" h="9456" w="11552">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flipH="1">
            <a:off x="7528012" y="2097984"/>
            <a:ext cx="515536" cy="1235443"/>
          </a:xfrm>
          <a:custGeom>
            <a:rect b="b" l="l" r="r" t="t"/>
            <a:pathLst>
              <a:path extrusionOk="0" h="55240" w="23051">
                <a:moveTo>
                  <a:pt x="4971" y="0"/>
                </a:moveTo>
                <a:cubicBezTo>
                  <a:pt x="11176" y="19080"/>
                  <a:pt x="4871" y="37294"/>
                  <a:pt x="1" y="55240"/>
                </a:cubicBezTo>
                <a:lnTo>
                  <a:pt x="23051" y="55240"/>
                </a:lnTo>
                <a:cubicBezTo>
                  <a:pt x="20049" y="36860"/>
                  <a:pt x="18914" y="18380"/>
                  <a:pt x="19348"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flipH="1">
            <a:off x="7935345" y="2162889"/>
            <a:ext cx="76108" cy="76108"/>
          </a:xfrm>
          <a:custGeom>
            <a:rect b="b" l="l" r="r" t="t"/>
            <a:pathLst>
              <a:path extrusionOk="0" h="3403" w="3403">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flipH="1">
            <a:off x="8203176" y="2162889"/>
            <a:ext cx="76108" cy="76108"/>
          </a:xfrm>
          <a:custGeom>
            <a:rect b="b" l="l" r="r" t="t"/>
            <a:pathLst>
              <a:path extrusionOk="0" h="3403" w="3403">
                <a:moveTo>
                  <a:pt x="1701" y="0"/>
                </a:moveTo>
                <a:cubicBezTo>
                  <a:pt x="767" y="0"/>
                  <a:pt x="0" y="767"/>
                  <a:pt x="0" y="1701"/>
                </a:cubicBezTo>
                <a:cubicBezTo>
                  <a:pt x="0" y="2635"/>
                  <a:pt x="767" y="3403"/>
                  <a:pt x="1701" y="3403"/>
                </a:cubicBezTo>
                <a:cubicBezTo>
                  <a:pt x="2635" y="3403"/>
                  <a:pt x="3402" y="2635"/>
                  <a:pt x="3402" y="1701"/>
                </a:cubicBezTo>
                <a:cubicBezTo>
                  <a:pt x="3402" y="767"/>
                  <a:pt x="2635" y="0"/>
                  <a:pt x="1701"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flipH="1">
            <a:off x="7973396" y="1954731"/>
            <a:ext cx="267843" cy="246216"/>
          </a:xfrm>
          <a:custGeom>
            <a:rect b="b" l="l" r="r" t="t"/>
            <a:pathLst>
              <a:path extrusionOk="0" fill="none" h="11009" w="11976">
                <a:moveTo>
                  <a:pt x="11975" y="11008"/>
                </a:moveTo>
                <a:cubicBezTo>
                  <a:pt x="11975" y="1935"/>
                  <a:pt x="9307" y="1"/>
                  <a:pt x="6005" y="1"/>
                </a:cubicBezTo>
                <a:cubicBezTo>
                  <a:pt x="2702" y="1"/>
                  <a:pt x="0" y="1935"/>
                  <a:pt x="0" y="11008"/>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flipH="1">
            <a:off x="6448492" y="1931605"/>
            <a:ext cx="1422705" cy="1568189"/>
          </a:xfrm>
          <a:custGeom>
            <a:rect b="b" l="l" r="r" t="t"/>
            <a:pathLst>
              <a:path extrusionOk="0" h="70118" w="63613">
                <a:moveTo>
                  <a:pt x="4737" y="0"/>
                </a:moveTo>
                <a:cubicBezTo>
                  <a:pt x="5304" y="23317"/>
                  <a:pt x="3836" y="46801"/>
                  <a:pt x="0" y="70117"/>
                </a:cubicBezTo>
                <a:lnTo>
                  <a:pt x="63612" y="70117"/>
                </a:lnTo>
                <a:cubicBezTo>
                  <a:pt x="59810" y="46801"/>
                  <a:pt x="58342" y="23317"/>
                  <a:pt x="58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flipH="1">
            <a:off x="7281058" y="1996510"/>
            <a:ext cx="126094" cy="126094"/>
          </a:xfrm>
          <a:custGeom>
            <a:rect b="b" l="l" r="r" t="t"/>
            <a:pathLst>
              <a:path extrusionOk="0" h="5638" w="5638">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flipH="1">
            <a:off x="6910993" y="1995772"/>
            <a:ext cx="127615" cy="127592"/>
          </a:xfrm>
          <a:custGeom>
            <a:rect b="b" l="l" r="r" t="t"/>
            <a:pathLst>
              <a:path extrusionOk="0" h="5705" w="5706">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a:off x="6974431" y="1674219"/>
            <a:ext cx="370051" cy="384969"/>
          </a:xfrm>
          <a:custGeom>
            <a:rect b="b" l="l" r="r" t="t"/>
            <a:pathLst>
              <a:path extrusionOk="0" fill="none" h="17213" w="16546">
                <a:moveTo>
                  <a:pt x="1" y="17213"/>
                </a:moveTo>
                <a:cubicBezTo>
                  <a:pt x="1" y="4704"/>
                  <a:pt x="3703" y="0"/>
                  <a:pt x="8273" y="0"/>
                </a:cubicBezTo>
                <a:cubicBezTo>
                  <a:pt x="12843" y="0"/>
                  <a:pt x="16546" y="4704"/>
                  <a:pt x="16546" y="17213"/>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flipH="1">
            <a:off x="6852011" y="2284448"/>
            <a:ext cx="645610" cy="267687"/>
          </a:xfrm>
          <a:custGeom>
            <a:rect b="b" l="l" r="r" t="t"/>
            <a:pathLst>
              <a:path extrusionOk="0" h="11969" w="28867">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a:off x="6890119" y="2532909"/>
            <a:ext cx="556575" cy="285780"/>
          </a:xfrm>
          <a:custGeom>
            <a:rect b="b" l="l" r="r" t="t"/>
            <a:pathLst>
              <a:path extrusionOk="0" h="12778" w="24886">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flipH="1">
            <a:off x="6889381" y="2780521"/>
            <a:ext cx="556575" cy="308972"/>
          </a:xfrm>
          <a:custGeom>
            <a:rect b="b" l="l" r="r" t="t"/>
            <a:pathLst>
              <a:path extrusionOk="0" h="13815" w="24886">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flipH="1">
            <a:off x="6837160" y="2504572"/>
            <a:ext cx="662496" cy="189521"/>
          </a:xfrm>
          <a:custGeom>
            <a:rect b="b" l="l" r="r" t="t"/>
            <a:pathLst>
              <a:path extrusionOk="0" h="8474" w="29622">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txBox="1"/>
          <p:nvPr/>
        </p:nvSpPr>
        <p:spPr>
          <a:xfrm flipH="1">
            <a:off x="5670462" y="3508525"/>
            <a:ext cx="3003600" cy="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Fira Sans Extra Condensed Medium"/>
                <a:ea typeface="Fira Sans Extra Condensed Medium"/>
                <a:cs typeface="Fira Sans Extra Condensed Medium"/>
                <a:sym typeface="Fira Sans Extra Condensed Medium"/>
              </a:rPr>
              <a:t>TOP VENTAS DISCIPLINAS </a:t>
            </a:r>
            <a:r>
              <a:rPr lang="en" sz="1500">
                <a:solidFill>
                  <a:schemeClr val="dk2"/>
                </a:solidFill>
                <a:latin typeface="Fira Sans Extra Condensed Medium"/>
                <a:ea typeface="Fira Sans Extra Condensed Medium"/>
                <a:cs typeface="Fira Sans Extra Condensed Medium"/>
                <a:sym typeface="Fira Sans Extra Condensed Medium"/>
              </a:rPr>
              <a:t>E-COMMERCE</a:t>
            </a:r>
            <a:endParaRPr sz="1500">
              <a:solidFill>
                <a:schemeClr val="dk2"/>
              </a:solidFill>
              <a:latin typeface="Fira Sans Extra Condensed Medium"/>
              <a:ea typeface="Fira Sans Extra Condensed Medium"/>
              <a:cs typeface="Fira Sans Extra Condensed Medium"/>
              <a:sym typeface="Fira Sans Extra Condensed Medium"/>
            </a:endParaRPr>
          </a:p>
        </p:txBody>
      </p:sp>
      <p:pic>
        <p:nvPicPr>
          <p:cNvPr id="685" name="Google Shape;685;p28"/>
          <p:cNvPicPr preferRelativeResize="0"/>
          <p:nvPr/>
        </p:nvPicPr>
        <p:blipFill>
          <a:blip r:embed="rId3">
            <a:alphaModFix/>
          </a:blip>
          <a:stretch>
            <a:fillRect/>
          </a:stretch>
        </p:blipFill>
        <p:spPr>
          <a:xfrm>
            <a:off x="640800" y="1058375"/>
            <a:ext cx="4701224" cy="3898375"/>
          </a:xfrm>
          <a:prstGeom prst="rect">
            <a:avLst/>
          </a:prstGeom>
          <a:noFill/>
          <a:ln>
            <a:noFill/>
          </a:ln>
        </p:spPr>
      </p:pic>
      <p:pic>
        <p:nvPicPr>
          <p:cNvPr id="686" name="Google Shape;686;p28"/>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687" name="Google Shape;687;p28"/>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id="692" name="Google Shape;692;p2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93" name="Google Shape;693;p29"/>
          <p:cNvPicPr preferRelativeResize="0"/>
          <p:nvPr/>
        </p:nvPicPr>
        <p:blipFill>
          <a:blip r:embed="rId4">
            <a:alphaModFix/>
          </a:blip>
          <a:stretch>
            <a:fillRect/>
          </a:stretch>
        </p:blipFill>
        <p:spPr>
          <a:xfrm>
            <a:off x="4073750" y="2768725"/>
            <a:ext cx="3714750" cy="1790700"/>
          </a:xfrm>
          <a:prstGeom prst="rect">
            <a:avLst/>
          </a:prstGeom>
          <a:noFill/>
          <a:ln>
            <a:noFill/>
          </a:ln>
        </p:spPr>
      </p:pic>
      <p:sp>
        <p:nvSpPr>
          <p:cNvPr id="694" name="Google Shape;694;p29"/>
          <p:cNvSpPr txBox="1"/>
          <p:nvPr/>
        </p:nvSpPr>
        <p:spPr>
          <a:xfrm>
            <a:off x="166855" y="1322158"/>
            <a:ext cx="87129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Utilizando el algoritmo k-means se segmentó a los clientes en grupos de acuerdo a dos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cantidad de dinero que gastaron (suma del precio de los productos que adquirieron)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recurrencia de compra (cantidad de transacciones que realizaron)</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695" name="Google Shape;695;p29"/>
          <p:cNvSpPr txBox="1"/>
          <p:nvPr/>
        </p:nvSpPr>
        <p:spPr>
          <a:xfrm>
            <a:off x="50775" y="703425"/>
            <a:ext cx="90930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2600">
                <a:solidFill>
                  <a:srgbClr val="595959"/>
                </a:solidFill>
              </a:rPr>
              <a:t>Análisis de clientes y su recurrencia de compra</a:t>
            </a:r>
            <a:endParaRPr sz="2600">
              <a:solidFill>
                <a:srgbClr val="595959"/>
              </a:solidFill>
            </a:endParaRPr>
          </a:p>
          <a:p>
            <a:pPr indent="0" lvl="0" marL="0" rtl="0" algn="ctr">
              <a:spcBef>
                <a:spcPts val="0"/>
              </a:spcBef>
              <a:spcAft>
                <a:spcPts val="0"/>
              </a:spcAft>
              <a:buNone/>
            </a:pPr>
            <a:r>
              <a:t/>
            </a:r>
            <a:endParaRPr>
              <a:latin typeface="Roboto"/>
              <a:ea typeface="Roboto"/>
              <a:cs typeface="Roboto"/>
              <a:sym typeface="Roboto"/>
            </a:endParaRPr>
          </a:p>
        </p:txBody>
      </p:sp>
      <p:sp>
        <p:nvSpPr>
          <p:cNvPr id="696" name="Google Shape;696;p29"/>
          <p:cNvSpPr/>
          <p:nvPr/>
        </p:nvSpPr>
        <p:spPr>
          <a:xfrm>
            <a:off x="797277" y="2361650"/>
            <a:ext cx="2532600" cy="1219500"/>
          </a:xfrm>
          <a:prstGeom prst="uturnArrow">
            <a:avLst>
              <a:gd fmla="val 25000" name="adj1"/>
              <a:gd fmla="val 25000" name="adj2"/>
              <a:gd fmla="val 25000" name="adj3"/>
              <a:gd fmla="val 43750" name="adj4"/>
              <a:gd fmla="val 100000" name="adj5"/>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1120720" y="3209543"/>
            <a:ext cx="993630" cy="1401787"/>
          </a:xfrm>
          <a:custGeom>
            <a:rect b="b" l="l" r="r" t="t"/>
            <a:pathLst>
              <a:path extrusionOk="0" h="75844" w="50304">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2027304" y="3194277"/>
            <a:ext cx="282678" cy="281766"/>
          </a:xfrm>
          <a:custGeom>
            <a:rect b="b" l="l" r="r" t="t"/>
            <a:pathLst>
              <a:path extrusionOk="0" h="15245" w="14311">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1394809" y="2864726"/>
            <a:ext cx="799245" cy="1370551"/>
          </a:xfrm>
          <a:custGeom>
            <a:rect b="b" l="l" r="r" t="t"/>
            <a:pathLst>
              <a:path extrusionOk="0" h="74154" w="40463">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1395461" y="2978162"/>
            <a:ext cx="797942" cy="1032691"/>
          </a:xfrm>
          <a:custGeom>
            <a:rect b="b" l="l" r="r" t="t"/>
            <a:pathLst>
              <a:path extrusionOk="0" h="55874" w="40397">
                <a:moveTo>
                  <a:pt x="201" y="0"/>
                </a:moveTo>
                <a:lnTo>
                  <a:pt x="1" y="55740"/>
                </a:lnTo>
                <a:lnTo>
                  <a:pt x="40196" y="55874"/>
                </a:lnTo>
                <a:lnTo>
                  <a:pt x="40396" y="134"/>
                </a:lnTo>
                <a:lnTo>
                  <a:pt x="2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1469252" y="3054599"/>
            <a:ext cx="577859" cy="388428"/>
          </a:xfrm>
          <a:custGeom>
            <a:rect b="b" l="l" r="r" t="t"/>
            <a:pathLst>
              <a:path extrusionOk="0" h="21016" w="29255">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1695246" y="3169217"/>
            <a:ext cx="61292" cy="273800"/>
          </a:xfrm>
          <a:custGeom>
            <a:rect b="b" l="l" r="r" t="t"/>
            <a:pathLst>
              <a:path extrusionOk="0" h="14814" w="3103">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1840181" y="3169217"/>
            <a:ext cx="58013" cy="273800"/>
          </a:xfrm>
          <a:custGeom>
            <a:rect b="b" l="l" r="r" t="t"/>
            <a:pathLst>
              <a:path extrusionOk="0" h="14814" w="2937">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591137" y="3248796"/>
            <a:ext cx="419069" cy="29609"/>
          </a:xfrm>
          <a:custGeom>
            <a:rect b="b" l="l" r="r" t="t"/>
            <a:pathLst>
              <a:path extrusionOk="0" h="1602" w="21216">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1601684" y="3328929"/>
            <a:ext cx="397993" cy="29609"/>
          </a:xfrm>
          <a:custGeom>
            <a:rect b="b" l="l" r="r" t="t"/>
            <a:pathLst>
              <a:path extrusionOk="0" h="1602" w="20149">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1660326" y="3457778"/>
            <a:ext cx="90289" cy="84484"/>
          </a:xfrm>
          <a:custGeom>
            <a:rect b="b" l="l" r="r" t="t"/>
            <a:pathLst>
              <a:path extrusionOk="0" h="4571" w="4571">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1843479" y="3457778"/>
            <a:ext cx="90289" cy="84484"/>
          </a:xfrm>
          <a:custGeom>
            <a:rect b="b" l="l" r="r" t="t"/>
            <a:pathLst>
              <a:path extrusionOk="0" h="4571" w="4571">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469252" y="3692652"/>
            <a:ext cx="651003" cy="210257"/>
          </a:xfrm>
          <a:custGeom>
            <a:rect b="b" l="l" r="r" t="t"/>
            <a:pathLst>
              <a:path extrusionOk="0" h="11376" w="32958">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713022" y="4048335"/>
            <a:ext cx="158158" cy="147398"/>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13022" y="4048335"/>
            <a:ext cx="158158" cy="147398"/>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1732793" y="4066225"/>
            <a:ext cx="119285" cy="111006"/>
          </a:xfrm>
          <a:custGeom>
            <a:rect b="b" l="l" r="r" t="t"/>
            <a:pathLst>
              <a:path extrusionOk="0" h="6006" w="6039">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2041130" y="3384852"/>
            <a:ext cx="324850" cy="253913"/>
          </a:xfrm>
          <a:custGeom>
            <a:rect b="b" l="l" r="r" t="t"/>
            <a:pathLst>
              <a:path extrusionOk="0" h="13738" w="16446">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2066175" y="3537135"/>
            <a:ext cx="324178" cy="253894"/>
          </a:xfrm>
          <a:custGeom>
            <a:rect b="b" l="l" r="r" t="t"/>
            <a:pathLst>
              <a:path extrusionOk="0" h="13737" w="16412">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2094498" y="3721445"/>
            <a:ext cx="281374" cy="225986"/>
          </a:xfrm>
          <a:custGeom>
            <a:rect b="b" l="l" r="r" t="t"/>
            <a:pathLst>
              <a:path extrusionOk="0" h="12227" w="14245">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2042454" y="3191579"/>
            <a:ext cx="265553" cy="213380"/>
          </a:xfrm>
          <a:custGeom>
            <a:rect b="b" l="l" r="r" t="t"/>
            <a:pathLst>
              <a:path extrusionOk="0" h="11545" w="13444">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1371088" y="3230906"/>
            <a:ext cx="94891" cy="326161"/>
          </a:xfrm>
          <a:custGeom>
            <a:rect b="b" l="l" r="r" t="t"/>
            <a:pathLst>
              <a:path extrusionOk="0" h="17647" w="4804">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txBox="1"/>
          <p:nvPr>
            <p:ph type="ctrTitle"/>
          </p:nvPr>
        </p:nvSpPr>
        <p:spPr>
          <a:xfrm>
            <a:off x="1471819" y="3703789"/>
            <a:ext cx="640500" cy="183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PAY</a:t>
            </a:r>
            <a:endParaRPr sz="2500">
              <a:solidFill>
                <a:schemeClr val="lt1"/>
              </a:solidFill>
            </a:endParaRPr>
          </a:p>
        </p:txBody>
      </p:sp>
      <p:sp>
        <p:nvSpPr>
          <p:cNvPr id="718" name="Google Shape;718;p29"/>
          <p:cNvSpPr/>
          <p:nvPr/>
        </p:nvSpPr>
        <p:spPr>
          <a:xfrm>
            <a:off x="1861275" y="3831610"/>
            <a:ext cx="1031179" cy="779666"/>
          </a:xfrm>
          <a:custGeom>
            <a:rect b="b" l="l" r="r" t="t"/>
            <a:pathLst>
              <a:path extrusionOk="0" h="42184" w="52205">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rot="10800000">
            <a:off x="711031" y="3605425"/>
            <a:ext cx="2486400" cy="1302600"/>
          </a:xfrm>
          <a:prstGeom prst="uturnArrow">
            <a:avLst>
              <a:gd fmla="val 26009" name="adj1"/>
              <a:gd fmla="val 18679" name="adj2"/>
              <a:gd fmla="val 20633" name="adj3"/>
              <a:gd fmla="val 43750" name="adj4"/>
              <a:gd fmla="val 100000" name="adj5"/>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p30"/>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26" name="Google Shape;726;p30"/>
          <p:cNvSpPr txBox="1"/>
          <p:nvPr/>
        </p:nvSpPr>
        <p:spPr>
          <a:xfrm>
            <a:off x="215575" y="1632300"/>
            <a:ext cx="8712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Mediante el Elbow Method se logró establecer que lo óptimo sería armar 4 clústers (grupos)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27" name="Google Shape;727;p30"/>
          <p:cNvSpPr txBox="1"/>
          <p:nvPr/>
        </p:nvSpPr>
        <p:spPr>
          <a:xfrm>
            <a:off x="0" y="819750"/>
            <a:ext cx="91440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595959"/>
                </a:solidFill>
              </a:rPr>
              <a:t>Análisis de clientes y su recurrencia de compra</a:t>
            </a:r>
            <a:endParaRPr sz="2600">
              <a:solidFill>
                <a:srgbClr val="595959"/>
              </a:solidFill>
            </a:endParaRPr>
          </a:p>
          <a:p>
            <a:pPr indent="0" lvl="0" marL="0" rtl="0" algn="ctr">
              <a:spcBef>
                <a:spcPts val="0"/>
              </a:spcBef>
              <a:spcAft>
                <a:spcPts val="0"/>
              </a:spcAft>
              <a:buNone/>
            </a:pPr>
            <a:r>
              <a:t/>
            </a:r>
            <a:endParaRPr>
              <a:latin typeface="Roboto"/>
              <a:ea typeface="Roboto"/>
              <a:cs typeface="Roboto"/>
              <a:sym typeface="Roboto"/>
            </a:endParaRPr>
          </a:p>
        </p:txBody>
      </p:sp>
      <p:pic>
        <p:nvPicPr>
          <p:cNvPr id="728" name="Google Shape;728;p30"/>
          <p:cNvPicPr preferRelativeResize="0"/>
          <p:nvPr/>
        </p:nvPicPr>
        <p:blipFill>
          <a:blip r:embed="rId4">
            <a:alphaModFix/>
          </a:blip>
          <a:stretch>
            <a:fillRect/>
          </a:stretch>
        </p:blipFill>
        <p:spPr>
          <a:xfrm>
            <a:off x="362800" y="2405900"/>
            <a:ext cx="3075848" cy="2062800"/>
          </a:xfrm>
          <a:prstGeom prst="rect">
            <a:avLst/>
          </a:prstGeom>
          <a:noFill/>
          <a:ln>
            <a:noFill/>
          </a:ln>
        </p:spPr>
      </p:pic>
      <p:sp>
        <p:nvSpPr>
          <p:cNvPr id="729" name="Google Shape;729;p30"/>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730" name="Google Shape;730;p30"/>
          <p:cNvSpPr txBox="1"/>
          <p:nvPr/>
        </p:nvSpPr>
        <p:spPr>
          <a:xfrm>
            <a:off x="3849775" y="2337025"/>
            <a:ext cx="5122800" cy="248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En conclusión:</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El grupo 0 contiene la mayor cantidad de clientes, que en promedio solo compraron 1 vez y gastaron poco</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1 contiene clientes que compran esporádicamente o compraron una vez pero gastaron más que la mayoría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2 contiene clientes recurrentes que gastan montos considerables de dinero.</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3 contiene solo 2 clientes que compraron 71 veces en promedio gastando montos considerables de dinero. Se debería analizar si corresponden a clientes mayoristas.</a:t>
            </a:r>
            <a:endParaRPr sz="1050">
              <a:solidFill>
                <a:schemeClr val="dk1"/>
              </a:solidFill>
              <a:highlight>
                <a:srgbClr val="FFFFFF"/>
              </a:highlight>
            </a:endParaRPr>
          </a:p>
          <a:p>
            <a:pPr indent="0" lvl="0" marL="0" rtl="0" algn="l">
              <a:spcBef>
                <a:spcPts val="70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31"/>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36" name="Google Shape;736;p31"/>
          <p:cNvSpPr txBox="1"/>
          <p:nvPr/>
        </p:nvSpPr>
        <p:spPr>
          <a:xfrm>
            <a:off x="215575" y="1632300"/>
            <a:ext cx="8712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37" name="Google Shape;737;p31"/>
          <p:cNvSpPr txBox="1"/>
          <p:nvPr/>
        </p:nvSpPr>
        <p:spPr>
          <a:xfrm>
            <a:off x="280750" y="1130600"/>
            <a:ext cx="85206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600">
                <a:solidFill>
                  <a:srgbClr val="595959"/>
                </a:solidFill>
              </a:rPr>
              <a:t>Selección de Algoritmo de predicción para ecommerce</a:t>
            </a:r>
            <a:endParaRPr sz="2600">
              <a:solidFill>
                <a:srgbClr val="595959"/>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38" name="Google Shape;738;p31"/>
          <p:cNvSpPr txBox="1"/>
          <p:nvPr/>
        </p:nvSpPr>
        <p:spPr>
          <a:xfrm>
            <a:off x="428025" y="2227150"/>
            <a:ext cx="8125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Se probaron algunos algoritmos de clasificación para predecir cuál sería el mejor ecommerce (vtex o meli) para publicar un artículo y aumentar las chances de que se venda en base a la información de ventas pasadas, y a su precio, la tienda y la línea del producto. Los algoritmos seleccionados fueron: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KNN con n_neighbors=3</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Regresión logística</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Random Forest con 200 árboles</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739" name="Google Shape;739;p31"/>
          <p:cNvPicPr preferRelativeResize="0"/>
          <p:nvPr/>
        </p:nvPicPr>
        <p:blipFill>
          <a:blip r:embed="rId4">
            <a:alphaModFix/>
          </a:blip>
          <a:stretch>
            <a:fillRect/>
          </a:stretch>
        </p:blipFill>
        <p:spPr>
          <a:xfrm>
            <a:off x="402525" y="3447450"/>
            <a:ext cx="499350" cy="361086"/>
          </a:xfrm>
          <a:prstGeom prst="rect">
            <a:avLst/>
          </a:prstGeom>
          <a:noFill/>
          <a:ln>
            <a:noFill/>
          </a:ln>
        </p:spPr>
      </p:pic>
      <p:pic>
        <p:nvPicPr>
          <p:cNvPr id="740" name="Google Shape;740;p31"/>
          <p:cNvPicPr preferRelativeResize="0"/>
          <p:nvPr/>
        </p:nvPicPr>
        <p:blipFill>
          <a:blip r:embed="rId5">
            <a:alphaModFix/>
          </a:blip>
          <a:stretch>
            <a:fillRect/>
          </a:stretch>
        </p:blipFill>
        <p:spPr>
          <a:xfrm>
            <a:off x="402525" y="3985075"/>
            <a:ext cx="499350" cy="360425"/>
          </a:xfrm>
          <a:prstGeom prst="rect">
            <a:avLst/>
          </a:prstGeom>
          <a:noFill/>
          <a:ln>
            <a:noFill/>
          </a:ln>
        </p:spPr>
      </p:pic>
      <p:pic>
        <p:nvPicPr>
          <p:cNvPr id="741" name="Google Shape;741;p31"/>
          <p:cNvPicPr preferRelativeResize="0"/>
          <p:nvPr/>
        </p:nvPicPr>
        <p:blipFill>
          <a:blip r:embed="rId6">
            <a:alphaModFix/>
          </a:blip>
          <a:stretch>
            <a:fillRect/>
          </a:stretch>
        </p:blipFill>
        <p:spPr>
          <a:xfrm>
            <a:off x="421238" y="4452225"/>
            <a:ext cx="461925" cy="328550"/>
          </a:xfrm>
          <a:prstGeom prst="rect">
            <a:avLst/>
          </a:prstGeom>
          <a:noFill/>
          <a:ln>
            <a:noFill/>
          </a:ln>
        </p:spPr>
      </p:pic>
      <p:sp>
        <p:nvSpPr>
          <p:cNvPr id="742" name="Google Shape;742;p31"/>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2514575" y="409575"/>
            <a:ext cx="4114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Tiendas Propias </a:t>
            </a:r>
            <a:r>
              <a:rPr lang="en"/>
              <a:t>E-Commerce </a:t>
            </a:r>
            <a:endParaRPr/>
          </a:p>
        </p:txBody>
      </p:sp>
      <p:sp>
        <p:nvSpPr>
          <p:cNvPr id="117" name="Google Shape;117;p14"/>
          <p:cNvSpPr/>
          <p:nvPr/>
        </p:nvSpPr>
        <p:spPr>
          <a:xfrm>
            <a:off x="3596648" y="1354478"/>
            <a:ext cx="1950600" cy="2180100"/>
          </a:xfrm>
          <a:prstGeom prst="roundRect">
            <a:avLst>
              <a:gd fmla="val 10059"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8" name="Google Shape;118;p14"/>
          <p:cNvSpPr txBox="1"/>
          <p:nvPr/>
        </p:nvSpPr>
        <p:spPr>
          <a:xfrm>
            <a:off x="3817819" y="2215256"/>
            <a:ext cx="1508400" cy="40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500"/>
              <a:buFont typeface="Arial"/>
              <a:buNone/>
            </a:pPr>
            <a:r>
              <a:rPr b="0" i="0" lang="en" sz="2500" u="none" cap="none" strike="noStrike">
                <a:solidFill>
                  <a:srgbClr val="FFFFFF"/>
                </a:solidFill>
                <a:latin typeface="Arial"/>
                <a:ea typeface="Arial"/>
                <a:cs typeface="Arial"/>
                <a:sym typeface="Arial"/>
              </a:rPr>
              <a:t>SERVICES</a:t>
            </a:r>
            <a:endParaRPr/>
          </a:p>
        </p:txBody>
      </p:sp>
      <p:sp>
        <p:nvSpPr>
          <p:cNvPr id="119" name="Google Shape;119;p14"/>
          <p:cNvSpPr txBox="1"/>
          <p:nvPr/>
        </p:nvSpPr>
        <p:spPr>
          <a:xfrm>
            <a:off x="3596648" y="1548974"/>
            <a:ext cx="1950600" cy="406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82F39"/>
              </a:buClr>
              <a:buSzPts val="2500"/>
              <a:buFont typeface="Arial"/>
              <a:buNone/>
            </a:pPr>
            <a:r>
              <a:t/>
            </a:r>
            <a:endParaRPr i="0" sz="24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sp>
        <p:nvSpPr>
          <p:cNvPr id="120" name="Google Shape;120;p14"/>
          <p:cNvSpPr/>
          <p:nvPr/>
        </p:nvSpPr>
        <p:spPr>
          <a:xfrm>
            <a:off x="3596648" y="2115347"/>
            <a:ext cx="1950600" cy="1071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14"/>
          <p:cNvSpPr txBox="1"/>
          <p:nvPr/>
        </p:nvSpPr>
        <p:spPr>
          <a:xfrm>
            <a:off x="3596648"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Apunta al público deportista de alto perfil y rendimiento dando una vidriera virtual orientada por disciplina</a:t>
            </a:r>
            <a:endParaRPr sz="1200">
              <a:solidFill>
                <a:schemeClr val="lt1"/>
              </a:solidFill>
              <a:latin typeface="Roboto"/>
              <a:ea typeface="Roboto"/>
              <a:cs typeface="Roboto"/>
              <a:sym typeface="Roboto"/>
            </a:endParaRPr>
          </a:p>
        </p:txBody>
      </p:sp>
      <p:sp>
        <p:nvSpPr>
          <p:cNvPr id="122" name="Google Shape;122;p14"/>
          <p:cNvSpPr/>
          <p:nvPr/>
        </p:nvSpPr>
        <p:spPr>
          <a:xfrm>
            <a:off x="6221361" y="1354478"/>
            <a:ext cx="1950600" cy="2180100"/>
          </a:xfrm>
          <a:prstGeom prst="roundRect">
            <a:avLst>
              <a:gd fmla="val 10059" name="adj"/>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4"/>
          <p:cNvSpPr/>
          <p:nvPr/>
        </p:nvSpPr>
        <p:spPr>
          <a:xfrm>
            <a:off x="6221361" y="2115347"/>
            <a:ext cx="1950600" cy="1071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p14"/>
          <p:cNvSpPr txBox="1"/>
          <p:nvPr/>
        </p:nvSpPr>
        <p:spPr>
          <a:xfrm>
            <a:off x="6221361"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Apunta sectores </a:t>
            </a:r>
            <a:r>
              <a:rPr lang="en" sz="1200">
                <a:solidFill>
                  <a:schemeClr val="lt1"/>
                </a:solidFill>
                <a:latin typeface="Roboto"/>
                <a:ea typeface="Roboto"/>
                <a:cs typeface="Roboto"/>
                <a:sym typeface="Roboto"/>
              </a:rPr>
              <a:t>más</a:t>
            </a:r>
            <a:r>
              <a:rPr lang="en" sz="1200">
                <a:solidFill>
                  <a:schemeClr val="lt1"/>
                </a:solidFill>
                <a:latin typeface="Roboto"/>
                <a:ea typeface="Roboto"/>
                <a:cs typeface="Roboto"/>
                <a:sym typeface="Roboto"/>
              </a:rPr>
              <a:t> bajos de la economía con precios más económicos y variedad de marcas y </a:t>
            </a:r>
            <a:r>
              <a:rPr lang="en" sz="1200">
                <a:solidFill>
                  <a:schemeClr val="lt1"/>
                </a:solidFill>
                <a:latin typeface="Roboto"/>
                <a:ea typeface="Roboto"/>
                <a:cs typeface="Roboto"/>
                <a:sym typeface="Roboto"/>
              </a:rPr>
              <a:t>financiación</a:t>
            </a:r>
            <a:endParaRPr sz="1200">
              <a:solidFill>
                <a:schemeClr val="lt1"/>
              </a:solidFill>
              <a:latin typeface="Roboto"/>
              <a:ea typeface="Roboto"/>
              <a:cs typeface="Roboto"/>
              <a:sym typeface="Roboto"/>
            </a:endParaRPr>
          </a:p>
        </p:txBody>
      </p:sp>
      <p:sp>
        <p:nvSpPr>
          <p:cNvPr id="125" name="Google Shape;125;p14"/>
          <p:cNvSpPr/>
          <p:nvPr/>
        </p:nvSpPr>
        <p:spPr>
          <a:xfrm>
            <a:off x="3984262" y="3365145"/>
            <a:ext cx="1175479" cy="1175479"/>
          </a:xfrm>
          <a:custGeom>
            <a:rect b="b" l="l" r="r" t="t"/>
            <a:pathLst>
              <a:path extrusionOk="0" h="24385" w="24385">
                <a:moveTo>
                  <a:pt x="12176" y="1"/>
                </a:moveTo>
                <a:cubicBezTo>
                  <a:pt x="5438" y="1"/>
                  <a:pt x="1" y="5438"/>
                  <a:pt x="1" y="12176"/>
                </a:cubicBezTo>
                <a:cubicBezTo>
                  <a:pt x="1" y="18914"/>
                  <a:pt x="5438" y="24385"/>
                  <a:pt x="12176" y="24385"/>
                </a:cubicBezTo>
                <a:cubicBezTo>
                  <a:pt x="18914" y="24385"/>
                  <a:pt x="24385" y="18914"/>
                  <a:pt x="24385" y="12176"/>
                </a:cubicBezTo>
                <a:cubicBezTo>
                  <a:pt x="24385" y="5438"/>
                  <a:pt x="18914"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063079" y="3443936"/>
            <a:ext cx="1017897" cy="1017897"/>
          </a:xfrm>
          <a:custGeom>
            <a:rect b="b" l="l" r="r" t="t"/>
            <a:pathLst>
              <a:path extrusionOk="0" h="21116" w="21116">
                <a:moveTo>
                  <a:pt x="10541" y="1134"/>
                </a:moveTo>
                <a:cubicBezTo>
                  <a:pt x="15745" y="1134"/>
                  <a:pt x="19948" y="5371"/>
                  <a:pt x="19948" y="10541"/>
                </a:cubicBezTo>
                <a:cubicBezTo>
                  <a:pt x="19948" y="15745"/>
                  <a:pt x="15745" y="19948"/>
                  <a:pt x="10541" y="19948"/>
                </a:cubicBezTo>
                <a:cubicBezTo>
                  <a:pt x="5371" y="19948"/>
                  <a:pt x="1134" y="15745"/>
                  <a:pt x="1134" y="10541"/>
                </a:cubicBezTo>
                <a:cubicBezTo>
                  <a:pt x="1134" y="5371"/>
                  <a:pt x="5371" y="1134"/>
                  <a:pt x="10541" y="1134"/>
                </a:cubicBezTo>
                <a:close/>
                <a:moveTo>
                  <a:pt x="10541" y="0"/>
                </a:moveTo>
                <a:cubicBezTo>
                  <a:pt x="4737" y="0"/>
                  <a:pt x="0" y="4737"/>
                  <a:pt x="0" y="10541"/>
                </a:cubicBezTo>
                <a:cubicBezTo>
                  <a:pt x="0" y="16379"/>
                  <a:pt x="4737" y="21115"/>
                  <a:pt x="10541" y="21115"/>
                </a:cubicBezTo>
                <a:cubicBezTo>
                  <a:pt x="16378" y="21115"/>
                  <a:pt x="21115" y="16379"/>
                  <a:pt x="21115" y="10541"/>
                </a:cubicBezTo>
                <a:cubicBezTo>
                  <a:pt x="21115" y="4737"/>
                  <a:pt x="16378" y="0"/>
                  <a:pt x="10541" y="0"/>
                </a:cubicBezTo>
                <a:close/>
              </a:path>
            </a:pathLst>
          </a:custGeom>
          <a:solidFill>
            <a:srgbClr val="7AE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420046" y="3674694"/>
            <a:ext cx="303933" cy="556382"/>
          </a:xfrm>
          <a:custGeom>
            <a:rect b="b" l="l" r="r" t="t"/>
            <a:pathLst>
              <a:path extrusionOk="0" h="11542" w="6305">
                <a:moveTo>
                  <a:pt x="2469" y="0"/>
                </a:moveTo>
                <a:lnTo>
                  <a:pt x="2469" y="1335"/>
                </a:lnTo>
                <a:cubicBezTo>
                  <a:pt x="968" y="1635"/>
                  <a:pt x="67" y="2636"/>
                  <a:pt x="67" y="3870"/>
                </a:cubicBezTo>
                <a:cubicBezTo>
                  <a:pt x="67" y="5237"/>
                  <a:pt x="1101" y="5938"/>
                  <a:pt x="2636" y="6438"/>
                </a:cubicBezTo>
                <a:cubicBezTo>
                  <a:pt x="3670" y="6805"/>
                  <a:pt x="4103" y="7139"/>
                  <a:pt x="4103" y="7673"/>
                </a:cubicBezTo>
                <a:cubicBezTo>
                  <a:pt x="4103" y="8240"/>
                  <a:pt x="3570" y="8573"/>
                  <a:pt x="2769" y="8573"/>
                </a:cubicBezTo>
                <a:cubicBezTo>
                  <a:pt x="1835" y="8573"/>
                  <a:pt x="1001" y="8273"/>
                  <a:pt x="434" y="7939"/>
                </a:cubicBezTo>
                <a:lnTo>
                  <a:pt x="0" y="9607"/>
                </a:lnTo>
                <a:cubicBezTo>
                  <a:pt x="534" y="9907"/>
                  <a:pt x="1435" y="10174"/>
                  <a:pt x="2402" y="10208"/>
                </a:cubicBezTo>
                <a:lnTo>
                  <a:pt x="2402" y="11542"/>
                </a:lnTo>
                <a:lnTo>
                  <a:pt x="3803" y="11542"/>
                </a:lnTo>
                <a:lnTo>
                  <a:pt x="3803" y="10108"/>
                </a:lnTo>
                <a:cubicBezTo>
                  <a:pt x="5404" y="9807"/>
                  <a:pt x="6305" y="8740"/>
                  <a:pt x="6305" y="7472"/>
                </a:cubicBezTo>
                <a:cubicBezTo>
                  <a:pt x="6305" y="6205"/>
                  <a:pt x="5638" y="5438"/>
                  <a:pt x="3936" y="4837"/>
                </a:cubicBezTo>
                <a:cubicBezTo>
                  <a:pt x="2736" y="4370"/>
                  <a:pt x="2235" y="4103"/>
                  <a:pt x="2235" y="3636"/>
                </a:cubicBezTo>
                <a:cubicBezTo>
                  <a:pt x="2235" y="3236"/>
                  <a:pt x="2535" y="2836"/>
                  <a:pt x="3469" y="2836"/>
                </a:cubicBezTo>
                <a:cubicBezTo>
                  <a:pt x="4470" y="2836"/>
                  <a:pt x="5137" y="3169"/>
                  <a:pt x="5504" y="3303"/>
                </a:cubicBezTo>
                <a:lnTo>
                  <a:pt x="5905" y="1702"/>
                </a:lnTo>
                <a:cubicBezTo>
                  <a:pt x="5438" y="1501"/>
                  <a:pt x="4804" y="1301"/>
                  <a:pt x="3836" y="1235"/>
                </a:cubicBezTo>
                <a:lnTo>
                  <a:pt x="3836" y="0"/>
                </a:lnTo>
                <a:close/>
              </a:path>
            </a:pathLst>
          </a:custGeom>
          <a:solidFill>
            <a:srgbClr val="21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8" name="Google Shape;128;p14"/>
          <p:cNvSpPr/>
          <p:nvPr/>
        </p:nvSpPr>
        <p:spPr>
          <a:xfrm>
            <a:off x="6442525" y="3473282"/>
            <a:ext cx="1508332" cy="959204"/>
          </a:xfrm>
          <a:custGeom>
            <a:rect b="b" l="l" r="r" t="t"/>
            <a:pathLst>
              <a:path extrusionOk="0" h="16313" w="25653">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442525" y="3641908"/>
            <a:ext cx="1508332" cy="168756"/>
          </a:xfrm>
          <a:custGeom>
            <a:rect b="b" l="l" r="r" t="t"/>
            <a:pathLst>
              <a:path extrusionOk="0" h="2870" w="25653">
                <a:moveTo>
                  <a:pt x="1" y="1"/>
                </a:moveTo>
                <a:lnTo>
                  <a:pt x="1" y="2869"/>
                </a:lnTo>
                <a:lnTo>
                  <a:pt x="25652" y="2869"/>
                </a:lnTo>
                <a:lnTo>
                  <a:pt x="25652" y="1"/>
                </a:lnTo>
                <a:close/>
              </a:path>
            </a:pathLst>
          </a:custGeom>
          <a:solidFill>
            <a:srgbClr val="714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791678" y="3885206"/>
            <a:ext cx="135411" cy="135358"/>
          </a:xfrm>
          <a:custGeom>
            <a:rect b="b" l="l" r="r" t="t"/>
            <a:pathLst>
              <a:path extrusionOk="0" h="2302" w="2303">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948556" y="3885206"/>
            <a:ext cx="133470" cy="135358"/>
          </a:xfrm>
          <a:custGeom>
            <a:rect b="b" l="l" r="r" t="t"/>
            <a:pathLst>
              <a:path extrusionOk="0" h="2302" w="227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7103552" y="3885206"/>
            <a:ext cx="135352" cy="135358"/>
          </a:xfrm>
          <a:custGeom>
            <a:rect b="b" l="l" r="r" t="t"/>
            <a:pathLst>
              <a:path extrusionOk="0" h="2302" w="2302">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258489" y="3885206"/>
            <a:ext cx="135411" cy="135358"/>
          </a:xfrm>
          <a:custGeom>
            <a:rect b="b" l="l" r="r" t="t"/>
            <a:pathLst>
              <a:path extrusionOk="0" h="2302" w="2303">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7415367" y="3885206"/>
            <a:ext cx="135411" cy="135358"/>
          </a:xfrm>
          <a:custGeom>
            <a:rect b="b" l="l" r="r" t="t"/>
            <a:pathLst>
              <a:path extrusionOk="0" h="2302" w="2303">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570363" y="3885206"/>
            <a:ext cx="135352" cy="135358"/>
          </a:xfrm>
          <a:custGeom>
            <a:rect b="b" l="l" r="r" t="t"/>
            <a:pathLst>
              <a:path extrusionOk="0" h="2302" w="2302">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7727241" y="3885206"/>
            <a:ext cx="135411" cy="135358"/>
          </a:xfrm>
          <a:custGeom>
            <a:rect b="b" l="l" r="r" t="t"/>
            <a:pathLst>
              <a:path extrusionOk="0" h="2302" w="2303">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4"/>
          <p:cNvPicPr preferRelativeResize="0"/>
          <p:nvPr/>
        </p:nvPicPr>
        <p:blipFill>
          <a:blip r:embed="rId3">
            <a:alphaModFix/>
          </a:blip>
          <a:stretch>
            <a:fillRect/>
          </a:stretch>
        </p:blipFill>
        <p:spPr>
          <a:xfrm>
            <a:off x="6467988" y="1450738"/>
            <a:ext cx="1457325" cy="628650"/>
          </a:xfrm>
          <a:prstGeom prst="rect">
            <a:avLst/>
          </a:prstGeom>
          <a:noFill/>
          <a:ln>
            <a:noFill/>
          </a:ln>
        </p:spPr>
      </p:pic>
      <p:pic>
        <p:nvPicPr>
          <p:cNvPr id="138" name="Google Shape;138;p14"/>
          <p:cNvPicPr preferRelativeResize="0"/>
          <p:nvPr/>
        </p:nvPicPr>
        <p:blipFill>
          <a:blip r:embed="rId4">
            <a:alphaModFix/>
          </a:blip>
          <a:stretch>
            <a:fillRect/>
          </a:stretch>
        </p:blipFill>
        <p:spPr>
          <a:xfrm>
            <a:off x="1284325" y="1542288"/>
            <a:ext cx="1180800" cy="419574"/>
          </a:xfrm>
          <a:prstGeom prst="rect">
            <a:avLst/>
          </a:prstGeom>
          <a:noFill/>
          <a:ln>
            <a:noFill/>
          </a:ln>
        </p:spPr>
      </p:pic>
      <p:pic>
        <p:nvPicPr>
          <p:cNvPr id="139" name="Google Shape;139;p14"/>
          <p:cNvPicPr preferRelativeResize="0"/>
          <p:nvPr/>
        </p:nvPicPr>
        <p:blipFill>
          <a:blip r:embed="rId5">
            <a:alphaModFix/>
          </a:blip>
          <a:stretch>
            <a:fillRect/>
          </a:stretch>
        </p:blipFill>
        <p:spPr>
          <a:xfrm>
            <a:off x="3985875" y="1486877"/>
            <a:ext cx="1172160" cy="556375"/>
          </a:xfrm>
          <a:prstGeom prst="rect">
            <a:avLst/>
          </a:prstGeom>
          <a:noFill/>
          <a:ln>
            <a:noFill/>
          </a:ln>
        </p:spPr>
      </p:pic>
      <p:sp>
        <p:nvSpPr>
          <p:cNvPr id="140" name="Google Shape;140;p14"/>
          <p:cNvSpPr/>
          <p:nvPr/>
        </p:nvSpPr>
        <p:spPr>
          <a:xfrm>
            <a:off x="971938" y="1354478"/>
            <a:ext cx="1950600" cy="2180100"/>
          </a:xfrm>
          <a:prstGeom prst="roundRect">
            <a:avLst>
              <a:gd fmla="val 10059"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14"/>
          <p:cNvSpPr/>
          <p:nvPr/>
        </p:nvSpPr>
        <p:spPr>
          <a:xfrm>
            <a:off x="971938" y="2115347"/>
            <a:ext cx="1950600" cy="1071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 name="Google Shape;142;p14"/>
          <p:cNvSpPr txBox="1"/>
          <p:nvPr/>
        </p:nvSpPr>
        <p:spPr>
          <a:xfrm>
            <a:off x="971938"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100">
                <a:solidFill>
                  <a:srgbClr val="FFFFFF"/>
                </a:solidFill>
              </a:rPr>
              <a:t>Tiene las marcas más exclusiva de moda deportiva y es la que tiene la mayor cantidad de productos de lanzamiento. </a:t>
            </a:r>
            <a:endParaRPr b="0" i="0" sz="1100" u="none" cap="none" strike="noStrike">
              <a:solidFill>
                <a:srgbClr val="FFFFFF"/>
              </a:solidFill>
              <a:latin typeface="Arial"/>
              <a:ea typeface="Arial"/>
              <a:cs typeface="Arial"/>
              <a:sym typeface="Arial"/>
            </a:endParaRPr>
          </a:p>
        </p:txBody>
      </p:sp>
      <p:sp>
        <p:nvSpPr>
          <p:cNvPr id="143" name="Google Shape;143;p14"/>
          <p:cNvSpPr/>
          <p:nvPr/>
        </p:nvSpPr>
        <p:spPr>
          <a:xfrm>
            <a:off x="1022900" y="3380675"/>
            <a:ext cx="1850100" cy="52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2EF9D"/>
                </a:solidFill>
                <a:latin typeface="Fira Sans Extra Condensed Medium"/>
                <a:ea typeface="Fira Sans Extra Condensed Medium"/>
                <a:cs typeface="Fira Sans Extra Condensed Medium"/>
                <a:sym typeface="Fira Sans Extra Condensed Medium"/>
              </a:rPr>
              <a:t>EXCLUSIVE</a:t>
            </a:r>
            <a:endParaRPr sz="3100">
              <a:solidFill>
                <a:srgbClr val="F2EF9D"/>
              </a:solidFill>
              <a:latin typeface="Fira Sans Extra Condensed Medium"/>
              <a:ea typeface="Fira Sans Extra Condensed Medium"/>
              <a:cs typeface="Fira Sans Extra Condensed Medium"/>
              <a:sym typeface="Fira Sans Extra Condensed Medium"/>
            </a:endParaRPr>
          </a:p>
        </p:txBody>
      </p:sp>
      <p:sp>
        <p:nvSpPr>
          <p:cNvPr id="144" name="Google Shape;144;p14"/>
          <p:cNvSpPr txBox="1"/>
          <p:nvPr/>
        </p:nvSpPr>
        <p:spPr>
          <a:xfrm>
            <a:off x="971938" y="1548974"/>
            <a:ext cx="1950600" cy="406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82F39"/>
              </a:buClr>
              <a:buSzPts val="2500"/>
              <a:buFont typeface="Arial"/>
              <a:buNone/>
            </a:pPr>
            <a:r>
              <a:t/>
            </a:r>
            <a:endParaRPr i="0" sz="24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45" name="Google Shape;145;p14"/>
          <p:cNvPicPr preferRelativeResize="0"/>
          <p:nvPr/>
        </p:nvPicPr>
        <p:blipFill>
          <a:blip r:embed="rId4">
            <a:alphaModFix/>
          </a:blip>
          <a:stretch>
            <a:fillRect/>
          </a:stretch>
        </p:blipFill>
        <p:spPr>
          <a:xfrm>
            <a:off x="1182325" y="1493178"/>
            <a:ext cx="1457325" cy="517802"/>
          </a:xfrm>
          <a:prstGeom prst="rect">
            <a:avLst/>
          </a:prstGeom>
          <a:noFill/>
          <a:ln>
            <a:noFill/>
          </a:ln>
        </p:spPr>
      </p:pic>
      <p:pic>
        <p:nvPicPr>
          <p:cNvPr id="146" name="Google Shape;146;p14"/>
          <p:cNvPicPr preferRelativeResize="0"/>
          <p:nvPr/>
        </p:nvPicPr>
        <p:blipFill>
          <a:blip r:embed="rId6">
            <a:alphaModFix/>
          </a:blip>
          <a:stretch>
            <a:fillRect/>
          </a:stretch>
        </p:blipFill>
        <p:spPr>
          <a:xfrm>
            <a:off x="8013400" y="4775"/>
            <a:ext cx="1130601" cy="1130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p32"/>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48" name="Google Shape;748;p32"/>
          <p:cNvSpPr txBox="1"/>
          <p:nvPr/>
        </p:nvSpPr>
        <p:spPr>
          <a:xfrm>
            <a:off x="215575" y="1632300"/>
            <a:ext cx="8712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49" name="Google Shape;749;p32"/>
          <p:cNvSpPr txBox="1"/>
          <p:nvPr/>
        </p:nvSpPr>
        <p:spPr>
          <a:xfrm>
            <a:off x="-125" y="619875"/>
            <a:ext cx="91440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595959"/>
                </a:solidFill>
              </a:rPr>
              <a:t>Performance de los algoritmos seleccionados</a:t>
            </a:r>
            <a:endParaRPr>
              <a:latin typeface="Roboto"/>
              <a:ea typeface="Roboto"/>
              <a:cs typeface="Roboto"/>
              <a:sym typeface="Roboto"/>
            </a:endParaRPr>
          </a:p>
        </p:txBody>
      </p:sp>
      <p:sp>
        <p:nvSpPr>
          <p:cNvPr id="750" name="Google Shape;750;p32"/>
          <p:cNvSpPr txBox="1"/>
          <p:nvPr/>
        </p:nvSpPr>
        <p:spPr>
          <a:xfrm>
            <a:off x="428025" y="1376400"/>
            <a:ext cx="81252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chemeClr val="dk1"/>
                </a:solidFill>
                <a:highlight>
                  <a:srgbClr val="FFFFFF"/>
                </a:highlight>
              </a:rPr>
              <a:t>KNN</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0.87</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evaluación: 0.89</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Cross Validation KNN:  0.830143272112203</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Regresión Logística</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0.8390517986568256</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evaluación: 0.851699043034783</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Cross Validation Regresion logística:  0.8390518393750541</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Random Forest</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0.8933107254471707</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de aciertos sobre el set de evaluación: 0.8848203541344336</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Cross Validation Random Forest:  0.8817907876947318</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751" name="Google Shape;751;p32"/>
          <p:cNvPicPr preferRelativeResize="0"/>
          <p:nvPr/>
        </p:nvPicPr>
        <p:blipFill>
          <a:blip r:embed="rId4">
            <a:alphaModFix/>
          </a:blip>
          <a:stretch>
            <a:fillRect/>
          </a:stretch>
        </p:blipFill>
        <p:spPr>
          <a:xfrm>
            <a:off x="4814475" y="1596050"/>
            <a:ext cx="946249" cy="684250"/>
          </a:xfrm>
          <a:prstGeom prst="rect">
            <a:avLst/>
          </a:prstGeom>
          <a:noFill/>
          <a:ln>
            <a:noFill/>
          </a:ln>
        </p:spPr>
      </p:pic>
      <p:pic>
        <p:nvPicPr>
          <p:cNvPr id="752" name="Google Shape;752;p32"/>
          <p:cNvPicPr preferRelativeResize="0"/>
          <p:nvPr/>
        </p:nvPicPr>
        <p:blipFill>
          <a:blip r:embed="rId5">
            <a:alphaModFix/>
          </a:blip>
          <a:stretch>
            <a:fillRect/>
          </a:stretch>
        </p:blipFill>
        <p:spPr>
          <a:xfrm>
            <a:off x="4838712" y="2540450"/>
            <a:ext cx="897777" cy="648000"/>
          </a:xfrm>
          <a:prstGeom prst="rect">
            <a:avLst/>
          </a:prstGeom>
          <a:noFill/>
          <a:ln>
            <a:noFill/>
          </a:ln>
        </p:spPr>
      </p:pic>
      <p:pic>
        <p:nvPicPr>
          <p:cNvPr id="753" name="Google Shape;753;p32"/>
          <p:cNvPicPr preferRelativeResize="0"/>
          <p:nvPr/>
        </p:nvPicPr>
        <p:blipFill>
          <a:blip r:embed="rId6">
            <a:alphaModFix/>
          </a:blip>
          <a:stretch>
            <a:fillRect/>
          </a:stretch>
        </p:blipFill>
        <p:spPr>
          <a:xfrm>
            <a:off x="4888670" y="3448595"/>
            <a:ext cx="797875" cy="567500"/>
          </a:xfrm>
          <a:prstGeom prst="rect">
            <a:avLst/>
          </a:prstGeom>
          <a:noFill/>
          <a:ln>
            <a:noFill/>
          </a:ln>
        </p:spPr>
      </p:pic>
      <p:grpSp>
        <p:nvGrpSpPr>
          <p:cNvPr id="754" name="Google Shape;754;p32"/>
          <p:cNvGrpSpPr/>
          <p:nvPr/>
        </p:nvGrpSpPr>
        <p:grpSpPr>
          <a:xfrm>
            <a:off x="6349265" y="1987028"/>
            <a:ext cx="1426247" cy="1349306"/>
            <a:chOff x="-3854375" y="2405000"/>
            <a:chExt cx="294600" cy="293800"/>
          </a:xfrm>
        </p:grpSpPr>
        <p:sp>
          <p:nvSpPr>
            <p:cNvPr id="755" name="Google Shape;755;p32"/>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32"/>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33"/>
          <p:cNvPicPr preferRelativeResize="0"/>
          <p:nvPr/>
        </p:nvPicPr>
        <p:blipFill>
          <a:blip r:embed="rId3">
            <a:alphaModFix/>
          </a:blip>
          <a:stretch>
            <a:fillRect/>
          </a:stretch>
        </p:blipFill>
        <p:spPr>
          <a:xfrm>
            <a:off x="3102825" y="1470096"/>
            <a:ext cx="2628150" cy="2737405"/>
          </a:xfrm>
          <a:prstGeom prst="rect">
            <a:avLst/>
          </a:prstGeom>
          <a:noFill/>
          <a:ln>
            <a:noFill/>
          </a:ln>
        </p:spPr>
      </p:pic>
      <p:pic>
        <p:nvPicPr>
          <p:cNvPr id="763" name="Google Shape;763;p33"/>
          <p:cNvPicPr preferRelativeResize="0"/>
          <p:nvPr/>
        </p:nvPicPr>
        <p:blipFill>
          <a:blip r:embed="rId4">
            <a:alphaModFix/>
          </a:blip>
          <a:stretch>
            <a:fillRect/>
          </a:stretch>
        </p:blipFill>
        <p:spPr>
          <a:xfrm>
            <a:off x="5898833" y="1457058"/>
            <a:ext cx="2794550" cy="2663000"/>
          </a:xfrm>
          <a:prstGeom prst="rect">
            <a:avLst/>
          </a:prstGeom>
          <a:noFill/>
          <a:ln>
            <a:noFill/>
          </a:ln>
        </p:spPr>
      </p:pic>
      <p:pic>
        <p:nvPicPr>
          <p:cNvPr id="764" name="Google Shape;764;p33"/>
          <p:cNvPicPr preferRelativeResize="0"/>
          <p:nvPr/>
        </p:nvPicPr>
        <p:blipFill>
          <a:blip r:embed="rId5">
            <a:alphaModFix/>
          </a:blip>
          <a:stretch>
            <a:fillRect/>
          </a:stretch>
        </p:blipFill>
        <p:spPr>
          <a:xfrm>
            <a:off x="481690" y="1495238"/>
            <a:ext cx="2381374" cy="2602600"/>
          </a:xfrm>
          <a:prstGeom prst="rect">
            <a:avLst/>
          </a:prstGeom>
          <a:noFill/>
          <a:ln>
            <a:noFill/>
          </a:ln>
        </p:spPr>
      </p:pic>
      <p:pic>
        <p:nvPicPr>
          <p:cNvPr id="765" name="Google Shape;765;p33"/>
          <p:cNvPicPr preferRelativeResize="0"/>
          <p:nvPr/>
        </p:nvPicPr>
        <p:blipFill>
          <a:blip r:embed="rId6">
            <a:alphaModFix/>
          </a:blip>
          <a:stretch>
            <a:fillRect/>
          </a:stretch>
        </p:blipFill>
        <p:spPr>
          <a:xfrm>
            <a:off x="1199262" y="2446425"/>
            <a:ext cx="946249" cy="684250"/>
          </a:xfrm>
          <a:prstGeom prst="rect">
            <a:avLst/>
          </a:prstGeom>
          <a:noFill/>
          <a:ln>
            <a:noFill/>
          </a:ln>
        </p:spPr>
      </p:pic>
      <p:pic>
        <p:nvPicPr>
          <p:cNvPr id="766" name="Google Shape;766;p33"/>
          <p:cNvPicPr preferRelativeResize="0"/>
          <p:nvPr/>
        </p:nvPicPr>
        <p:blipFill>
          <a:blip r:embed="rId7">
            <a:alphaModFix/>
          </a:blip>
          <a:stretch>
            <a:fillRect/>
          </a:stretch>
        </p:blipFill>
        <p:spPr>
          <a:xfrm>
            <a:off x="3968012" y="2514800"/>
            <a:ext cx="897777" cy="648000"/>
          </a:xfrm>
          <a:prstGeom prst="rect">
            <a:avLst/>
          </a:prstGeom>
          <a:noFill/>
          <a:ln>
            <a:noFill/>
          </a:ln>
        </p:spPr>
      </p:pic>
      <p:pic>
        <p:nvPicPr>
          <p:cNvPr id="767" name="Google Shape;767;p33"/>
          <p:cNvPicPr preferRelativeResize="0"/>
          <p:nvPr/>
        </p:nvPicPr>
        <p:blipFill>
          <a:blip r:embed="rId8">
            <a:alphaModFix/>
          </a:blip>
          <a:stretch>
            <a:fillRect/>
          </a:stretch>
        </p:blipFill>
        <p:spPr>
          <a:xfrm>
            <a:off x="6897157" y="2555045"/>
            <a:ext cx="797875" cy="567500"/>
          </a:xfrm>
          <a:prstGeom prst="rect">
            <a:avLst/>
          </a:prstGeom>
          <a:noFill/>
          <a:ln>
            <a:noFill/>
          </a:ln>
        </p:spPr>
      </p:pic>
      <p:sp>
        <p:nvSpPr>
          <p:cNvPr id="768" name="Google Shape;768;p33"/>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pic>
        <p:nvPicPr>
          <p:cNvPr id="769" name="Google Shape;769;p33"/>
          <p:cNvPicPr preferRelativeResize="0"/>
          <p:nvPr/>
        </p:nvPicPr>
        <p:blipFill>
          <a:blip r:embed="rId9">
            <a:alphaModFix/>
          </a:blip>
          <a:stretch>
            <a:fillRect/>
          </a:stretch>
        </p:blipFill>
        <p:spPr>
          <a:xfrm>
            <a:off x="8013400" y="0"/>
            <a:ext cx="1130601" cy="1130601"/>
          </a:xfrm>
          <a:prstGeom prst="rect">
            <a:avLst/>
          </a:prstGeom>
          <a:noFill/>
          <a:ln>
            <a:noFill/>
          </a:ln>
        </p:spPr>
      </p:pic>
      <p:sp>
        <p:nvSpPr>
          <p:cNvPr id="770" name="Google Shape;770;p33"/>
          <p:cNvSpPr txBox="1"/>
          <p:nvPr/>
        </p:nvSpPr>
        <p:spPr>
          <a:xfrm>
            <a:off x="-125" y="619875"/>
            <a:ext cx="91440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595959"/>
                </a:solidFill>
              </a:rPr>
              <a:t>Performance de los algoritmos seleccionados</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4"/>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pic>
        <p:nvPicPr>
          <p:cNvPr id="776" name="Google Shape;776;p3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77" name="Google Shape;777;p34"/>
          <p:cNvSpPr txBox="1"/>
          <p:nvPr/>
        </p:nvSpPr>
        <p:spPr>
          <a:xfrm>
            <a:off x="-125" y="619875"/>
            <a:ext cx="91440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595959"/>
                </a:solidFill>
              </a:rPr>
              <a:t>Conclusión</a:t>
            </a:r>
            <a:r>
              <a:rPr lang="en" sz="2600">
                <a:solidFill>
                  <a:srgbClr val="595959"/>
                </a:solidFill>
              </a:rPr>
              <a:t> de los algoritmos seleccionados</a:t>
            </a:r>
            <a:endParaRPr>
              <a:latin typeface="Roboto"/>
              <a:ea typeface="Roboto"/>
              <a:cs typeface="Roboto"/>
              <a:sym typeface="Roboto"/>
            </a:endParaRPr>
          </a:p>
        </p:txBody>
      </p:sp>
      <p:graphicFrame>
        <p:nvGraphicFramePr>
          <p:cNvPr id="778" name="Google Shape;778;p34"/>
          <p:cNvGraphicFramePr/>
          <p:nvPr/>
        </p:nvGraphicFramePr>
        <p:xfrm>
          <a:off x="1872463" y="1543175"/>
          <a:ext cx="3000000" cy="3000000"/>
        </p:xfrm>
        <a:graphic>
          <a:graphicData uri="http://schemas.openxmlformats.org/drawingml/2006/table">
            <a:tbl>
              <a:tblPr>
                <a:noFill/>
                <a:tableStyleId>{88AD48FB-BD98-46EF-BF5C-B4FA82853ACF}</a:tableStyleId>
              </a:tblPr>
              <a:tblGrid>
                <a:gridCol w="1525325"/>
                <a:gridCol w="968450"/>
                <a:gridCol w="968450"/>
                <a:gridCol w="968450"/>
                <a:gridCol w="968450"/>
              </a:tblGrid>
              <a:tr h="190500">
                <a:tc>
                  <a:txBody>
                    <a:bodyPr/>
                    <a:lstStyle/>
                    <a:p>
                      <a:pPr indent="0" lvl="0" marL="0" rtl="0" algn="l">
                        <a:spcBef>
                          <a:spcPts val="0"/>
                        </a:spcBef>
                        <a:spcAft>
                          <a:spcPts val="0"/>
                        </a:spcAft>
                        <a:buNone/>
                      </a:pPr>
                      <a:r>
                        <a:rPr lang="en"/>
                        <a:t>Algoritmo</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AUC</a:t>
                      </a:r>
                      <a:endParaRPr/>
                    </a:p>
                  </a:txBody>
                  <a:tcPr marT="91425" marB="91425" marR="91425" marL="91425"/>
                </a:tc>
              </a:tr>
              <a:tr h="1905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0.84</a:t>
                      </a:r>
                      <a:endParaRPr/>
                    </a:p>
                  </a:txBody>
                  <a:tcPr marT="91425" marB="91425" marR="91425" marL="91425"/>
                </a:tc>
              </a:tr>
              <a:tr h="352425">
                <a:tc>
                  <a:txBody>
                    <a:bodyPr/>
                    <a:lstStyle/>
                    <a:p>
                      <a:pPr indent="0" lvl="0" marL="0" rtl="0" algn="l">
                        <a:spcBef>
                          <a:spcPts val="0"/>
                        </a:spcBef>
                        <a:spcAft>
                          <a:spcPts val="0"/>
                        </a:spcAft>
                        <a:buNone/>
                      </a:pPr>
                      <a:r>
                        <a:rPr lang="en"/>
                        <a:t>Regresion Logistica</a:t>
                      </a:r>
                      <a:endParaRPr/>
                    </a:p>
                  </a:txBody>
                  <a:tcPr marT="91425" marB="91425" marR="91425" marL="91425"/>
                </a:tc>
                <a:tc>
                  <a:txBody>
                    <a:bodyPr/>
                    <a:lstStyle/>
                    <a:p>
                      <a:pPr indent="0" lvl="0" marL="0" rtl="0" algn="l">
                        <a:spcBef>
                          <a:spcPts val="0"/>
                        </a:spcBef>
                        <a:spcAft>
                          <a:spcPts val="0"/>
                        </a:spcAft>
                        <a:buNone/>
                      </a:pPr>
                      <a:r>
                        <a:rPr lang="en"/>
                        <a:t>0.85</a:t>
                      </a:r>
                      <a:endParaRPr/>
                    </a:p>
                  </a:txBody>
                  <a:tcPr marT="91425" marB="91425" marR="91425" marL="91425"/>
                </a:tc>
                <a:tc>
                  <a:txBody>
                    <a:bodyPr/>
                    <a:lstStyle/>
                    <a:p>
                      <a:pPr indent="0" lvl="0" marL="0" rtl="0" algn="l">
                        <a:spcBef>
                          <a:spcPts val="0"/>
                        </a:spcBef>
                        <a:spcAft>
                          <a:spcPts val="0"/>
                        </a:spcAft>
                        <a:buNone/>
                      </a:pPr>
                      <a:r>
                        <a:rPr lang="en"/>
                        <a:t>0.68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0.84</a:t>
                      </a:r>
                      <a:endParaRPr/>
                    </a:p>
                  </a:txBody>
                  <a:tcPr marT="91425" marB="91425" marR="91425" marL="91425"/>
                </a:tc>
              </a:tr>
              <a:tr h="1905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0.88</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0.84</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r>
            </a:tbl>
          </a:graphicData>
        </a:graphic>
      </p:graphicFrame>
      <p:pic>
        <p:nvPicPr>
          <p:cNvPr id="779" name="Google Shape;779;p34"/>
          <p:cNvPicPr preferRelativeResize="0"/>
          <p:nvPr/>
        </p:nvPicPr>
        <p:blipFill>
          <a:blip r:embed="rId4">
            <a:alphaModFix/>
          </a:blip>
          <a:stretch>
            <a:fillRect/>
          </a:stretch>
        </p:blipFill>
        <p:spPr>
          <a:xfrm>
            <a:off x="477870" y="3830516"/>
            <a:ext cx="1394594" cy="991925"/>
          </a:xfrm>
          <a:prstGeom prst="rect">
            <a:avLst/>
          </a:prstGeom>
          <a:noFill/>
          <a:ln>
            <a:noFill/>
          </a:ln>
        </p:spPr>
      </p:pic>
      <p:sp>
        <p:nvSpPr>
          <p:cNvPr id="780" name="Google Shape;780;p34"/>
          <p:cNvSpPr txBox="1"/>
          <p:nvPr/>
        </p:nvSpPr>
        <p:spPr>
          <a:xfrm>
            <a:off x="2301975" y="4057075"/>
            <a:ext cx="6836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1"/>
                </a:solidFill>
                <a:highlight>
                  <a:srgbClr val="FFFFFF"/>
                </a:highlight>
              </a:rPr>
              <a:t>Conclusión: </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De acuerdo a las métricas el Random Forest resulta ser el mejor modelo a elegir para este caso</a:t>
            </a:r>
            <a:endParaRPr sz="15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35"/>
          <p:cNvPicPr preferRelativeResize="0"/>
          <p:nvPr/>
        </p:nvPicPr>
        <p:blipFill>
          <a:blip r:embed="rId3">
            <a:alphaModFix/>
          </a:blip>
          <a:stretch>
            <a:fillRect/>
          </a:stretch>
        </p:blipFill>
        <p:spPr>
          <a:xfrm>
            <a:off x="1285838" y="1121625"/>
            <a:ext cx="6572375" cy="3612300"/>
          </a:xfrm>
          <a:prstGeom prst="rect">
            <a:avLst/>
          </a:prstGeom>
          <a:noFill/>
          <a:ln>
            <a:noFill/>
          </a:ln>
        </p:spPr>
      </p:pic>
      <p:sp>
        <p:nvSpPr>
          <p:cNvPr id="786" name="Google Shape;786;p35"/>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787" name="Google Shape;787;p35"/>
          <p:cNvSpPr txBox="1"/>
          <p:nvPr/>
        </p:nvSpPr>
        <p:spPr>
          <a:xfrm>
            <a:off x="-125" y="571917"/>
            <a:ext cx="91440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50">
                <a:solidFill>
                  <a:schemeClr val="dk1"/>
                </a:solidFill>
                <a:highlight>
                  <a:srgbClr val="FFFFFF"/>
                </a:highlight>
              </a:rPr>
              <a:t>Evaluación</a:t>
            </a:r>
            <a:r>
              <a:rPr lang="en" sz="1750">
                <a:solidFill>
                  <a:schemeClr val="dk1"/>
                </a:solidFill>
                <a:highlight>
                  <a:srgbClr val="FFFFFF"/>
                </a:highlight>
              </a:rPr>
              <a:t> el modelo optimizado a través de la curva ROC</a:t>
            </a:r>
            <a:endParaRPr sz="195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grpSp>
        <p:nvGrpSpPr>
          <p:cNvPr id="792" name="Google Shape;792;p36"/>
          <p:cNvGrpSpPr/>
          <p:nvPr/>
        </p:nvGrpSpPr>
        <p:grpSpPr>
          <a:xfrm>
            <a:off x="3043776" y="1867236"/>
            <a:ext cx="3056449" cy="1666875"/>
            <a:chOff x="986351" y="1891774"/>
            <a:chExt cx="3056449" cy="1666875"/>
          </a:xfrm>
        </p:grpSpPr>
        <p:sp>
          <p:nvSpPr>
            <p:cNvPr id="793" name="Google Shape;793;p36"/>
            <p:cNvSpPr/>
            <p:nvPr/>
          </p:nvSpPr>
          <p:spPr>
            <a:xfrm>
              <a:off x="1251602" y="1891774"/>
              <a:ext cx="2524773" cy="1640592"/>
            </a:xfrm>
            <a:custGeom>
              <a:rect b="b" l="l" r="r" t="t"/>
              <a:pathLst>
                <a:path extrusionOk="0" h="45801" w="70485">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986351" y="3418843"/>
              <a:ext cx="3056449" cy="139805"/>
            </a:xfrm>
            <a:custGeom>
              <a:rect b="b" l="l" r="r" t="t"/>
              <a:pathLst>
                <a:path extrusionOk="0" h="3903" w="85328">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986351" y="3418843"/>
              <a:ext cx="3056449" cy="70530"/>
            </a:xfrm>
            <a:custGeom>
              <a:rect b="b" l="l" r="r" t="t"/>
              <a:pathLst>
                <a:path extrusionOk="0" h="1969" w="85328">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1369881" y="2056656"/>
              <a:ext cx="2289399" cy="1110062"/>
            </a:xfrm>
            <a:custGeom>
              <a:rect b="b" l="l" r="r" t="t"/>
              <a:pathLst>
                <a:path extrusionOk="0" h="30990" w="63914">
                  <a:moveTo>
                    <a:pt x="1" y="1"/>
                  </a:moveTo>
                  <a:lnTo>
                    <a:pt x="1" y="30990"/>
                  </a:lnTo>
                  <a:lnTo>
                    <a:pt x="63913" y="30990"/>
                  </a:lnTo>
                  <a:lnTo>
                    <a:pt x="63913" y="1"/>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¿CONSULTAS?</a:t>
              </a:r>
              <a:endParaRPr/>
            </a:p>
          </p:txBody>
        </p:sp>
      </p:grpSp>
      <p:grpSp>
        <p:nvGrpSpPr>
          <p:cNvPr id="797" name="Google Shape;797;p36"/>
          <p:cNvGrpSpPr/>
          <p:nvPr/>
        </p:nvGrpSpPr>
        <p:grpSpPr>
          <a:xfrm>
            <a:off x="6184874" y="1972802"/>
            <a:ext cx="889103" cy="1014656"/>
            <a:chOff x="457200" y="1326463"/>
            <a:chExt cx="1612738" cy="2490564"/>
          </a:xfrm>
        </p:grpSpPr>
        <p:sp>
          <p:nvSpPr>
            <p:cNvPr id="798" name="Google Shape;798;p36"/>
            <p:cNvSpPr/>
            <p:nvPr/>
          </p:nvSpPr>
          <p:spPr>
            <a:xfrm>
              <a:off x="457200" y="1894051"/>
              <a:ext cx="1063397" cy="1584340"/>
            </a:xfrm>
            <a:custGeom>
              <a:rect b="b" l="l" r="r" t="t"/>
              <a:pathLst>
                <a:path extrusionOk="0" h="22317" w="14979">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1125028" y="1326463"/>
              <a:ext cx="350561" cy="787165"/>
            </a:xfrm>
            <a:custGeom>
              <a:rect b="b" l="l" r="r" t="t"/>
              <a:pathLst>
                <a:path extrusionOk="0" h="11088" w="4938">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779294" y="2419823"/>
              <a:ext cx="423967" cy="743646"/>
            </a:xfrm>
            <a:custGeom>
              <a:rect b="b" l="l" r="r" t="t"/>
              <a:pathLst>
                <a:path extrusionOk="0" h="10475" w="5972">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1278940" y="2362958"/>
              <a:ext cx="790998" cy="1454068"/>
            </a:xfrm>
            <a:custGeom>
              <a:rect b="b" l="l" r="r" t="t"/>
              <a:pathLst>
                <a:path extrusionOk="0" h="20482" w="11142">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1565466" y="1692786"/>
              <a:ext cx="267713" cy="809953"/>
            </a:xfrm>
            <a:custGeom>
              <a:rect b="b" l="l" r="r" t="t"/>
              <a:pathLst>
                <a:path extrusionOk="0" h="11409" w="3771">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1520528" y="2836622"/>
              <a:ext cx="307894" cy="745989"/>
            </a:xfrm>
            <a:custGeom>
              <a:rect b="b" l="l" r="r" t="t"/>
              <a:pathLst>
                <a:path extrusionOk="0" h="10508" w="4337">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6"/>
          <p:cNvGrpSpPr/>
          <p:nvPr/>
        </p:nvGrpSpPr>
        <p:grpSpPr>
          <a:xfrm>
            <a:off x="1747963" y="2215689"/>
            <a:ext cx="568275" cy="712104"/>
            <a:chOff x="1360966" y="2179791"/>
            <a:chExt cx="568275" cy="712104"/>
          </a:xfrm>
        </p:grpSpPr>
        <p:sp>
          <p:nvSpPr>
            <p:cNvPr id="805" name="Google Shape;805;p36"/>
            <p:cNvSpPr/>
            <p:nvPr/>
          </p:nvSpPr>
          <p:spPr>
            <a:xfrm>
              <a:off x="1407710" y="2594855"/>
              <a:ext cx="32798" cy="32766"/>
            </a:xfrm>
            <a:custGeom>
              <a:rect b="b" l="l" r="r" t="t"/>
              <a:pathLst>
                <a:path extrusionOk="0" h="1036" w="1037">
                  <a:moveTo>
                    <a:pt x="519" y="1"/>
                  </a:moveTo>
                  <a:cubicBezTo>
                    <a:pt x="260" y="1"/>
                    <a:pt x="1" y="260"/>
                    <a:pt x="1" y="518"/>
                  </a:cubicBezTo>
                  <a:cubicBezTo>
                    <a:pt x="1" y="814"/>
                    <a:pt x="260" y="1036"/>
                    <a:pt x="519" y="1036"/>
                  </a:cubicBezTo>
                  <a:cubicBezTo>
                    <a:pt x="814" y="1036"/>
                    <a:pt x="1036" y="814"/>
                    <a:pt x="1036" y="518"/>
                  </a:cubicBezTo>
                  <a:cubicBezTo>
                    <a:pt x="1036" y="260"/>
                    <a:pt x="814" y="1"/>
                    <a:pt x="5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1476719" y="2559781"/>
              <a:ext cx="32766" cy="32766"/>
            </a:xfrm>
            <a:custGeom>
              <a:rect b="b" l="l" r="r" t="t"/>
              <a:pathLst>
                <a:path extrusionOk="0" h="1036" w="1036">
                  <a:moveTo>
                    <a:pt x="518" y="1"/>
                  </a:moveTo>
                  <a:cubicBezTo>
                    <a:pt x="222" y="1"/>
                    <a:pt x="0" y="222"/>
                    <a:pt x="0" y="518"/>
                  </a:cubicBezTo>
                  <a:cubicBezTo>
                    <a:pt x="0" y="814"/>
                    <a:pt x="222" y="1036"/>
                    <a:pt x="518" y="1036"/>
                  </a:cubicBezTo>
                  <a:cubicBezTo>
                    <a:pt x="814" y="1036"/>
                    <a:pt x="1035" y="814"/>
                    <a:pt x="1035" y="518"/>
                  </a:cubicBezTo>
                  <a:cubicBezTo>
                    <a:pt x="1035" y="222"/>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1544526" y="2521197"/>
              <a:ext cx="32766" cy="32766"/>
            </a:xfrm>
            <a:custGeom>
              <a:rect b="b" l="l" r="r" t="t"/>
              <a:pathLst>
                <a:path extrusionOk="0" h="1036" w="1036">
                  <a:moveTo>
                    <a:pt x="518" y="1"/>
                  </a:moveTo>
                  <a:cubicBezTo>
                    <a:pt x="222" y="1"/>
                    <a:pt x="0" y="222"/>
                    <a:pt x="0" y="518"/>
                  </a:cubicBezTo>
                  <a:cubicBezTo>
                    <a:pt x="0" y="814"/>
                    <a:pt x="222" y="1036"/>
                    <a:pt x="518" y="1036"/>
                  </a:cubicBezTo>
                  <a:cubicBezTo>
                    <a:pt x="814" y="1036"/>
                    <a:pt x="1036" y="814"/>
                    <a:pt x="1036" y="518"/>
                  </a:cubicBezTo>
                  <a:cubicBezTo>
                    <a:pt x="1036" y="222"/>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1608822" y="2480273"/>
              <a:ext cx="33968" cy="33936"/>
            </a:xfrm>
            <a:custGeom>
              <a:rect b="b" l="l" r="r" t="t"/>
              <a:pathLst>
                <a:path extrusionOk="0" h="1073" w="1074">
                  <a:moveTo>
                    <a:pt x="555" y="1"/>
                  </a:moveTo>
                  <a:cubicBezTo>
                    <a:pt x="260" y="1"/>
                    <a:pt x="1" y="259"/>
                    <a:pt x="1" y="518"/>
                  </a:cubicBezTo>
                  <a:cubicBezTo>
                    <a:pt x="1" y="814"/>
                    <a:pt x="260" y="1073"/>
                    <a:pt x="555" y="1073"/>
                  </a:cubicBezTo>
                  <a:cubicBezTo>
                    <a:pt x="814" y="1073"/>
                    <a:pt x="1073" y="814"/>
                    <a:pt x="1073" y="518"/>
                  </a:cubicBezTo>
                  <a:cubicBezTo>
                    <a:pt x="1073" y="259"/>
                    <a:pt x="814"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1673150" y="2437008"/>
              <a:ext cx="33936" cy="32766"/>
            </a:xfrm>
            <a:custGeom>
              <a:rect b="b" l="l" r="r" t="t"/>
              <a:pathLst>
                <a:path extrusionOk="0" h="1036" w="1073">
                  <a:moveTo>
                    <a:pt x="518" y="1"/>
                  </a:moveTo>
                  <a:cubicBezTo>
                    <a:pt x="259" y="1"/>
                    <a:pt x="0" y="223"/>
                    <a:pt x="0" y="518"/>
                  </a:cubicBezTo>
                  <a:cubicBezTo>
                    <a:pt x="0" y="814"/>
                    <a:pt x="259" y="1036"/>
                    <a:pt x="518" y="1036"/>
                  </a:cubicBezTo>
                  <a:cubicBezTo>
                    <a:pt x="814" y="1036"/>
                    <a:pt x="1072" y="814"/>
                    <a:pt x="1072" y="518"/>
                  </a:cubicBezTo>
                  <a:cubicBezTo>
                    <a:pt x="1072" y="223"/>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1736276" y="2390232"/>
              <a:ext cx="32766" cy="32798"/>
            </a:xfrm>
            <a:custGeom>
              <a:rect b="b" l="l" r="r" t="t"/>
              <a:pathLst>
                <a:path extrusionOk="0" h="1037" w="1036">
                  <a:moveTo>
                    <a:pt x="518" y="1"/>
                  </a:moveTo>
                  <a:cubicBezTo>
                    <a:pt x="223" y="1"/>
                    <a:pt x="1" y="260"/>
                    <a:pt x="1" y="518"/>
                  </a:cubicBezTo>
                  <a:cubicBezTo>
                    <a:pt x="1" y="814"/>
                    <a:pt x="223" y="1036"/>
                    <a:pt x="518" y="1036"/>
                  </a:cubicBezTo>
                  <a:cubicBezTo>
                    <a:pt x="814" y="1036"/>
                    <a:pt x="1036" y="814"/>
                    <a:pt x="1036" y="518"/>
                  </a:cubicBezTo>
                  <a:cubicBezTo>
                    <a:pt x="1036" y="260"/>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1795924" y="2342319"/>
              <a:ext cx="32766" cy="32766"/>
            </a:xfrm>
            <a:custGeom>
              <a:rect b="b" l="l" r="r" t="t"/>
              <a:pathLst>
                <a:path extrusionOk="0" h="1036" w="1036">
                  <a:moveTo>
                    <a:pt x="518" y="0"/>
                  </a:moveTo>
                  <a:cubicBezTo>
                    <a:pt x="222" y="0"/>
                    <a:pt x="0" y="222"/>
                    <a:pt x="0" y="518"/>
                  </a:cubicBezTo>
                  <a:cubicBezTo>
                    <a:pt x="0" y="813"/>
                    <a:pt x="222" y="1035"/>
                    <a:pt x="518" y="1035"/>
                  </a:cubicBezTo>
                  <a:cubicBezTo>
                    <a:pt x="814" y="1035"/>
                    <a:pt x="1035" y="813"/>
                    <a:pt x="1035" y="518"/>
                  </a:cubicBezTo>
                  <a:cubicBezTo>
                    <a:pt x="1035" y="222"/>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1360966" y="2179791"/>
              <a:ext cx="492282" cy="644284"/>
            </a:xfrm>
            <a:custGeom>
              <a:rect b="b" l="l" r="r" t="t"/>
              <a:pathLst>
                <a:path extrusionOk="0" h="20371" w="15565">
                  <a:moveTo>
                    <a:pt x="1368" y="0"/>
                  </a:moveTo>
                  <a:cubicBezTo>
                    <a:pt x="629" y="0"/>
                    <a:pt x="0" y="481"/>
                    <a:pt x="0" y="1109"/>
                  </a:cubicBezTo>
                  <a:lnTo>
                    <a:pt x="0" y="19262"/>
                  </a:lnTo>
                  <a:cubicBezTo>
                    <a:pt x="0" y="19853"/>
                    <a:pt x="592" y="20371"/>
                    <a:pt x="1368" y="20371"/>
                  </a:cubicBezTo>
                  <a:lnTo>
                    <a:pt x="14197" y="20371"/>
                  </a:lnTo>
                  <a:cubicBezTo>
                    <a:pt x="14973" y="20371"/>
                    <a:pt x="15565" y="19853"/>
                    <a:pt x="15565" y="19262"/>
                  </a:cubicBezTo>
                  <a:lnTo>
                    <a:pt x="15565" y="1109"/>
                  </a:lnTo>
                  <a:cubicBezTo>
                    <a:pt x="15565" y="481"/>
                    <a:pt x="14973" y="0"/>
                    <a:pt x="14197" y="0"/>
                  </a:cubicBezTo>
                  <a:close/>
                </a:path>
              </a:pathLst>
            </a:custGeom>
            <a:solidFill>
              <a:srgbClr val="4B4C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1394870" y="2249938"/>
              <a:ext cx="424473" cy="525048"/>
            </a:xfrm>
            <a:custGeom>
              <a:rect b="b" l="l" r="r" t="t"/>
              <a:pathLst>
                <a:path extrusionOk="0" h="16601" w="13421">
                  <a:moveTo>
                    <a:pt x="1183" y="0"/>
                  </a:moveTo>
                  <a:cubicBezTo>
                    <a:pt x="518" y="0"/>
                    <a:pt x="0" y="407"/>
                    <a:pt x="0" y="888"/>
                  </a:cubicBezTo>
                  <a:lnTo>
                    <a:pt x="0" y="15676"/>
                  </a:lnTo>
                  <a:cubicBezTo>
                    <a:pt x="0" y="16194"/>
                    <a:pt x="518" y="16600"/>
                    <a:pt x="1183" y="16600"/>
                  </a:cubicBezTo>
                  <a:lnTo>
                    <a:pt x="12238" y="16600"/>
                  </a:lnTo>
                  <a:cubicBezTo>
                    <a:pt x="12903" y="16600"/>
                    <a:pt x="13421" y="16194"/>
                    <a:pt x="13421" y="15676"/>
                  </a:cubicBezTo>
                  <a:lnTo>
                    <a:pt x="13421" y="888"/>
                  </a:lnTo>
                  <a:cubicBezTo>
                    <a:pt x="13421" y="407"/>
                    <a:pt x="12903" y="0"/>
                    <a:pt x="12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1447464" y="2302564"/>
              <a:ext cx="330950" cy="129799"/>
            </a:xfrm>
            <a:custGeom>
              <a:rect b="b" l="l" r="r" t="t"/>
              <a:pathLst>
                <a:path extrusionOk="0" h="4104" w="10464">
                  <a:moveTo>
                    <a:pt x="1073" y="0"/>
                  </a:moveTo>
                  <a:cubicBezTo>
                    <a:pt x="482" y="0"/>
                    <a:pt x="1" y="555"/>
                    <a:pt x="1" y="1257"/>
                  </a:cubicBezTo>
                  <a:lnTo>
                    <a:pt x="1" y="2847"/>
                  </a:lnTo>
                  <a:cubicBezTo>
                    <a:pt x="1" y="3549"/>
                    <a:pt x="482" y="4104"/>
                    <a:pt x="1073" y="4104"/>
                  </a:cubicBezTo>
                  <a:lnTo>
                    <a:pt x="9391" y="4104"/>
                  </a:lnTo>
                  <a:cubicBezTo>
                    <a:pt x="9983" y="4104"/>
                    <a:pt x="10464" y="3549"/>
                    <a:pt x="10464" y="2847"/>
                  </a:cubicBezTo>
                  <a:lnTo>
                    <a:pt x="10464" y="1257"/>
                  </a:lnTo>
                  <a:cubicBezTo>
                    <a:pt x="10464" y="555"/>
                    <a:pt x="9983" y="0"/>
                    <a:pt x="9391" y="0"/>
                  </a:cubicBezTo>
                  <a:close/>
                </a:path>
              </a:pathLst>
            </a:custGeom>
            <a:solidFill>
              <a:srgbClr val="A2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1447464" y="2501336"/>
              <a:ext cx="330950" cy="128629"/>
            </a:xfrm>
            <a:custGeom>
              <a:rect b="b" l="l" r="r" t="t"/>
              <a:pathLst>
                <a:path extrusionOk="0" h="4067" w="10464">
                  <a:moveTo>
                    <a:pt x="1073" y="0"/>
                  </a:moveTo>
                  <a:cubicBezTo>
                    <a:pt x="482" y="0"/>
                    <a:pt x="1" y="555"/>
                    <a:pt x="1" y="1257"/>
                  </a:cubicBezTo>
                  <a:lnTo>
                    <a:pt x="1" y="2847"/>
                  </a:lnTo>
                  <a:cubicBezTo>
                    <a:pt x="1" y="3512"/>
                    <a:pt x="482" y="4067"/>
                    <a:pt x="1073" y="4067"/>
                  </a:cubicBezTo>
                  <a:lnTo>
                    <a:pt x="9391" y="4067"/>
                  </a:lnTo>
                  <a:cubicBezTo>
                    <a:pt x="9983" y="4067"/>
                    <a:pt x="10464" y="3512"/>
                    <a:pt x="10464" y="2847"/>
                  </a:cubicBezTo>
                  <a:lnTo>
                    <a:pt x="10464" y="1257"/>
                  </a:lnTo>
                  <a:cubicBezTo>
                    <a:pt x="10464" y="555"/>
                    <a:pt x="9983" y="0"/>
                    <a:pt x="9391" y="0"/>
                  </a:cubicBezTo>
                  <a:close/>
                </a:path>
              </a:pathLst>
            </a:custGeom>
            <a:solidFill>
              <a:srgbClr val="A2A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1557398" y="2200822"/>
              <a:ext cx="100575" cy="17585"/>
            </a:xfrm>
            <a:custGeom>
              <a:rect b="b" l="l" r="r" t="t"/>
              <a:pathLst>
                <a:path extrusionOk="0" h="556" w="3180">
                  <a:moveTo>
                    <a:pt x="259" y="1"/>
                  </a:moveTo>
                  <a:cubicBezTo>
                    <a:pt x="111" y="1"/>
                    <a:pt x="0" y="149"/>
                    <a:pt x="0" y="296"/>
                  </a:cubicBezTo>
                  <a:cubicBezTo>
                    <a:pt x="0" y="444"/>
                    <a:pt x="111" y="555"/>
                    <a:pt x="259" y="555"/>
                  </a:cubicBezTo>
                  <a:lnTo>
                    <a:pt x="2921" y="555"/>
                  </a:lnTo>
                  <a:cubicBezTo>
                    <a:pt x="3069" y="555"/>
                    <a:pt x="3180" y="444"/>
                    <a:pt x="3180" y="296"/>
                  </a:cubicBezTo>
                  <a:cubicBezTo>
                    <a:pt x="3180" y="149"/>
                    <a:pt x="3069" y="1"/>
                    <a:pt x="2921" y="1"/>
                  </a:cubicBez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1586620" y="2335297"/>
              <a:ext cx="342621" cy="463058"/>
            </a:xfrm>
            <a:custGeom>
              <a:rect b="b" l="l" r="r" t="t"/>
              <a:pathLst>
                <a:path extrusionOk="0" h="14641" w="10833">
                  <a:moveTo>
                    <a:pt x="4548" y="0"/>
                  </a:moveTo>
                  <a:cubicBezTo>
                    <a:pt x="4067" y="0"/>
                    <a:pt x="3661" y="370"/>
                    <a:pt x="3661" y="814"/>
                  </a:cubicBezTo>
                  <a:lnTo>
                    <a:pt x="3661" y="8984"/>
                  </a:lnTo>
                  <a:lnTo>
                    <a:pt x="3328" y="8984"/>
                  </a:lnTo>
                  <a:lnTo>
                    <a:pt x="2551" y="8356"/>
                  </a:lnTo>
                  <a:cubicBezTo>
                    <a:pt x="2551" y="8356"/>
                    <a:pt x="1584" y="7644"/>
                    <a:pt x="897" y="7644"/>
                  </a:cubicBezTo>
                  <a:cubicBezTo>
                    <a:pt x="801" y="7644"/>
                    <a:pt x="711" y="7658"/>
                    <a:pt x="629" y="7690"/>
                  </a:cubicBezTo>
                  <a:cubicBezTo>
                    <a:pt x="0" y="7949"/>
                    <a:pt x="0" y="8540"/>
                    <a:pt x="629" y="8984"/>
                  </a:cubicBezTo>
                  <a:cubicBezTo>
                    <a:pt x="1294" y="9465"/>
                    <a:pt x="1997" y="9576"/>
                    <a:pt x="2256" y="10093"/>
                  </a:cubicBezTo>
                  <a:cubicBezTo>
                    <a:pt x="2995" y="11720"/>
                    <a:pt x="4252" y="12164"/>
                    <a:pt x="4696" y="12238"/>
                  </a:cubicBezTo>
                  <a:lnTo>
                    <a:pt x="4696" y="14641"/>
                  </a:lnTo>
                  <a:lnTo>
                    <a:pt x="10019" y="14641"/>
                  </a:lnTo>
                  <a:lnTo>
                    <a:pt x="10019" y="12201"/>
                  </a:lnTo>
                  <a:cubicBezTo>
                    <a:pt x="10463" y="12053"/>
                    <a:pt x="10796" y="11239"/>
                    <a:pt x="10796" y="10278"/>
                  </a:cubicBezTo>
                  <a:lnTo>
                    <a:pt x="10796" y="6174"/>
                  </a:lnTo>
                  <a:cubicBezTo>
                    <a:pt x="10833" y="5731"/>
                    <a:pt x="10426" y="5324"/>
                    <a:pt x="9946" y="5324"/>
                  </a:cubicBezTo>
                  <a:cubicBezTo>
                    <a:pt x="9576" y="5324"/>
                    <a:pt x="9243" y="5546"/>
                    <a:pt x="9095" y="5842"/>
                  </a:cubicBezTo>
                  <a:lnTo>
                    <a:pt x="9021" y="5842"/>
                  </a:lnTo>
                  <a:lnTo>
                    <a:pt x="9021" y="5546"/>
                  </a:lnTo>
                  <a:cubicBezTo>
                    <a:pt x="9021" y="5102"/>
                    <a:pt x="8652" y="4733"/>
                    <a:pt x="8134" y="4733"/>
                  </a:cubicBezTo>
                  <a:cubicBezTo>
                    <a:pt x="7653" y="4733"/>
                    <a:pt x="7247" y="5102"/>
                    <a:pt x="7247" y="5546"/>
                  </a:cubicBezTo>
                  <a:lnTo>
                    <a:pt x="7247" y="5398"/>
                  </a:lnTo>
                  <a:cubicBezTo>
                    <a:pt x="7247" y="4917"/>
                    <a:pt x="6840" y="4548"/>
                    <a:pt x="6359" y="4548"/>
                  </a:cubicBezTo>
                  <a:cubicBezTo>
                    <a:pt x="5842" y="4548"/>
                    <a:pt x="5435" y="4917"/>
                    <a:pt x="5435" y="5398"/>
                  </a:cubicBezTo>
                  <a:lnTo>
                    <a:pt x="5435" y="814"/>
                  </a:lnTo>
                  <a:cubicBezTo>
                    <a:pt x="5435" y="370"/>
                    <a:pt x="5065" y="0"/>
                    <a:pt x="4548" y="0"/>
                  </a:cubicBezTo>
                  <a:close/>
                </a:path>
              </a:pathLst>
            </a:custGeom>
            <a:solidFill>
              <a:srgbClr val="D7D9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1714075" y="2755043"/>
              <a:ext cx="215162" cy="136852"/>
            </a:xfrm>
            <a:custGeom>
              <a:rect b="b" l="l" r="r" t="t"/>
              <a:pathLst>
                <a:path extrusionOk="0" h="4327" w="6803">
                  <a:moveTo>
                    <a:pt x="0" y="1"/>
                  </a:moveTo>
                  <a:lnTo>
                    <a:pt x="0" y="4326"/>
                  </a:lnTo>
                  <a:lnTo>
                    <a:pt x="6803" y="4326"/>
                  </a:lnTo>
                  <a:lnTo>
                    <a:pt x="6803" y="1"/>
                  </a:lnTo>
                  <a:close/>
                </a:path>
              </a:pathLst>
            </a:custGeom>
            <a:solidFill>
              <a:srgbClr val="6469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6"/>
          <p:cNvGrpSpPr/>
          <p:nvPr/>
        </p:nvGrpSpPr>
        <p:grpSpPr>
          <a:xfrm>
            <a:off x="2638843" y="1052250"/>
            <a:ext cx="635915" cy="474182"/>
            <a:chOff x="3227049" y="2265200"/>
            <a:chExt cx="635915" cy="474182"/>
          </a:xfrm>
        </p:grpSpPr>
        <p:sp>
          <p:nvSpPr>
            <p:cNvPr id="820" name="Google Shape;820;p36"/>
            <p:cNvSpPr/>
            <p:nvPr/>
          </p:nvSpPr>
          <p:spPr>
            <a:xfrm>
              <a:off x="3333757" y="2532476"/>
              <a:ext cx="38536" cy="34191"/>
            </a:xfrm>
            <a:custGeom>
              <a:rect b="b" l="l" r="r" t="t"/>
              <a:pathLst>
                <a:path extrusionOk="0" h="1149" w="1295">
                  <a:moveTo>
                    <a:pt x="630" y="1"/>
                  </a:moveTo>
                  <a:cubicBezTo>
                    <a:pt x="494" y="1"/>
                    <a:pt x="361" y="48"/>
                    <a:pt x="260" y="150"/>
                  </a:cubicBezTo>
                  <a:cubicBezTo>
                    <a:pt x="38" y="335"/>
                    <a:pt x="1" y="704"/>
                    <a:pt x="223" y="963"/>
                  </a:cubicBezTo>
                  <a:cubicBezTo>
                    <a:pt x="334" y="1074"/>
                    <a:pt x="482" y="1148"/>
                    <a:pt x="629" y="1148"/>
                  </a:cubicBezTo>
                  <a:cubicBezTo>
                    <a:pt x="777" y="1148"/>
                    <a:pt x="925" y="1111"/>
                    <a:pt x="1036" y="1000"/>
                  </a:cubicBezTo>
                  <a:cubicBezTo>
                    <a:pt x="1258" y="778"/>
                    <a:pt x="1295" y="409"/>
                    <a:pt x="1073" y="187"/>
                  </a:cubicBezTo>
                  <a:cubicBezTo>
                    <a:pt x="953" y="67"/>
                    <a:pt x="790" y="1"/>
                    <a:pt x="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3384374" y="2484657"/>
              <a:ext cx="37435" cy="34697"/>
            </a:xfrm>
            <a:custGeom>
              <a:rect b="b" l="l" r="r" t="t"/>
              <a:pathLst>
                <a:path extrusionOk="0" h="1166" w="1258">
                  <a:moveTo>
                    <a:pt x="629" y="1"/>
                  </a:moveTo>
                  <a:cubicBezTo>
                    <a:pt x="481" y="1"/>
                    <a:pt x="333" y="56"/>
                    <a:pt x="222" y="167"/>
                  </a:cubicBezTo>
                  <a:cubicBezTo>
                    <a:pt x="1" y="389"/>
                    <a:pt x="1" y="759"/>
                    <a:pt x="222" y="981"/>
                  </a:cubicBezTo>
                  <a:cubicBezTo>
                    <a:pt x="333" y="1091"/>
                    <a:pt x="481" y="1165"/>
                    <a:pt x="629" y="1165"/>
                  </a:cubicBezTo>
                  <a:cubicBezTo>
                    <a:pt x="777" y="1165"/>
                    <a:pt x="925" y="1091"/>
                    <a:pt x="1036" y="981"/>
                  </a:cubicBezTo>
                  <a:cubicBezTo>
                    <a:pt x="1258" y="759"/>
                    <a:pt x="1258" y="389"/>
                    <a:pt x="1036" y="167"/>
                  </a:cubicBezTo>
                  <a:cubicBezTo>
                    <a:pt x="925" y="56"/>
                    <a:pt x="777" y="1"/>
                    <a:pt x="6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3279868" y="2576397"/>
              <a:ext cx="39637" cy="34251"/>
            </a:xfrm>
            <a:custGeom>
              <a:rect b="b" l="l" r="r" t="t"/>
              <a:pathLst>
                <a:path extrusionOk="0" h="1151" w="1332">
                  <a:moveTo>
                    <a:pt x="656" y="0"/>
                  </a:moveTo>
                  <a:cubicBezTo>
                    <a:pt x="531" y="0"/>
                    <a:pt x="404" y="39"/>
                    <a:pt x="296" y="116"/>
                  </a:cubicBezTo>
                  <a:cubicBezTo>
                    <a:pt x="74" y="338"/>
                    <a:pt x="0" y="670"/>
                    <a:pt x="222" y="929"/>
                  </a:cubicBezTo>
                  <a:cubicBezTo>
                    <a:pt x="333" y="1077"/>
                    <a:pt x="481" y="1151"/>
                    <a:pt x="666" y="1151"/>
                  </a:cubicBezTo>
                  <a:cubicBezTo>
                    <a:pt x="777" y="1151"/>
                    <a:pt x="925" y="1114"/>
                    <a:pt x="1036" y="1040"/>
                  </a:cubicBezTo>
                  <a:cubicBezTo>
                    <a:pt x="1294" y="855"/>
                    <a:pt x="1331" y="485"/>
                    <a:pt x="1109" y="227"/>
                  </a:cubicBezTo>
                  <a:cubicBezTo>
                    <a:pt x="1002" y="76"/>
                    <a:pt x="831" y="0"/>
                    <a:pt x="6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a:off x="3431687" y="2434576"/>
              <a:ext cx="38536" cy="34162"/>
            </a:xfrm>
            <a:custGeom>
              <a:rect b="b" l="l" r="r" t="t"/>
              <a:pathLst>
                <a:path extrusionOk="0" h="1148" w="1295">
                  <a:moveTo>
                    <a:pt x="634" y="1"/>
                  </a:moveTo>
                  <a:cubicBezTo>
                    <a:pt x="469" y="1"/>
                    <a:pt x="305" y="66"/>
                    <a:pt x="185" y="187"/>
                  </a:cubicBezTo>
                  <a:cubicBezTo>
                    <a:pt x="0" y="445"/>
                    <a:pt x="0" y="815"/>
                    <a:pt x="259" y="1000"/>
                  </a:cubicBezTo>
                  <a:cubicBezTo>
                    <a:pt x="370" y="1111"/>
                    <a:pt x="481" y="1148"/>
                    <a:pt x="629" y="1148"/>
                  </a:cubicBezTo>
                  <a:cubicBezTo>
                    <a:pt x="814" y="1148"/>
                    <a:pt x="962" y="1074"/>
                    <a:pt x="1072" y="963"/>
                  </a:cubicBezTo>
                  <a:cubicBezTo>
                    <a:pt x="1294" y="704"/>
                    <a:pt x="1257" y="334"/>
                    <a:pt x="1035" y="150"/>
                  </a:cubicBezTo>
                  <a:cubicBezTo>
                    <a:pt x="917" y="48"/>
                    <a:pt x="775" y="1"/>
                    <a:pt x="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3516405" y="2325934"/>
              <a:ext cx="38536" cy="33894"/>
            </a:xfrm>
            <a:custGeom>
              <a:rect b="b" l="l" r="r" t="t"/>
              <a:pathLst>
                <a:path extrusionOk="0" h="1139" w="1295">
                  <a:moveTo>
                    <a:pt x="649" y="1"/>
                  </a:moveTo>
                  <a:cubicBezTo>
                    <a:pt x="472" y="1"/>
                    <a:pt x="300" y="90"/>
                    <a:pt x="185" y="251"/>
                  </a:cubicBezTo>
                  <a:cubicBezTo>
                    <a:pt x="0" y="510"/>
                    <a:pt x="74" y="880"/>
                    <a:pt x="333" y="1065"/>
                  </a:cubicBezTo>
                  <a:cubicBezTo>
                    <a:pt x="444" y="1102"/>
                    <a:pt x="555" y="1139"/>
                    <a:pt x="666" y="1139"/>
                  </a:cubicBezTo>
                  <a:cubicBezTo>
                    <a:pt x="850" y="1139"/>
                    <a:pt x="1035" y="1065"/>
                    <a:pt x="1109" y="917"/>
                  </a:cubicBezTo>
                  <a:cubicBezTo>
                    <a:pt x="1294" y="658"/>
                    <a:pt x="1257" y="288"/>
                    <a:pt x="961" y="103"/>
                  </a:cubicBezTo>
                  <a:cubicBezTo>
                    <a:pt x="864" y="34"/>
                    <a:pt x="755" y="1"/>
                    <a:pt x="6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3475697" y="2381668"/>
              <a:ext cx="38536" cy="34281"/>
            </a:xfrm>
            <a:custGeom>
              <a:rect b="b" l="l" r="r" t="t"/>
              <a:pathLst>
                <a:path extrusionOk="0" h="1152" w="1295">
                  <a:moveTo>
                    <a:pt x="638" y="0"/>
                  </a:moveTo>
                  <a:cubicBezTo>
                    <a:pt x="464" y="0"/>
                    <a:pt x="293" y="76"/>
                    <a:pt x="185" y="227"/>
                  </a:cubicBezTo>
                  <a:cubicBezTo>
                    <a:pt x="0" y="449"/>
                    <a:pt x="37" y="818"/>
                    <a:pt x="296" y="1040"/>
                  </a:cubicBezTo>
                  <a:cubicBezTo>
                    <a:pt x="407" y="1114"/>
                    <a:pt x="518" y="1151"/>
                    <a:pt x="629" y="1151"/>
                  </a:cubicBezTo>
                  <a:cubicBezTo>
                    <a:pt x="813" y="1151"/>
                    <a:pt x="998" y="1077"/>
                    <a:pt x="1109" y="929"/>
                  </a:cubicBezTo>
                  <a:cubicBezTo>
                    <a:pt x="1294" y="671"/>
                    <a:pt x="1257" y="301"/>
                    <a:pt x="998" y="116"/>
                  </a:cubicBezTo>
                  <a:cubicBezTo>
                    <a:pt x="891" y="39"/>
                    <a:pt x="763" y="0"/>
                    <a:pt x="6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3227049" y="2265200"/>
              <a:ext cx="579825" cy="456569"/>
            </a:xfrm>
            <a:custGeom>
              <a:rect b="b" l="l" r="r" t="t"/>
              <a:pathLst>
                <a:path extrusionOk="0" h="15343" w="19485">
                  <a:moveTo>
                    <a:pt x="15037" y="0"/>
                  </a:moveTo>
                  <a:cubicBezTo>
                    <a:pt x="14845" y="0"/>
                    <a:pt x="14649" y="36"/>
                    <a:pt x="14456" y="111"/>
                  </a:cubicBezTo>
                  <a:lnTo>
                    <a:pt x="1295" y="4806"/>
                  </a:lnTo>
                  <a:cubicBezTo>
                    <a:pt x="444" y="5102"/>
                    <a:pt x="1" y="6063"/>
                    <a:pt x="297" y="6914"/>
                  </a:cubicBezTo>
                  <a:lnTo>
                    <a:pt x="2921" y="14271"/>
                  </a:lnTo>
                  <a:cubicBezTo>
                    <a:pt x="3150" y="14929"/>
                    <a:pt x="3777" y="15343"/>
                    <a:pt x="4443" y="15343"/>
                  </a:cubicBezTo>
                  <a:cubicBezTo>
                    <a:pt x="4638" y="15343"/>
                    <a:pt x="4836" y="15307"/>
                    <a:pt x="5029" y="15232"/>
                  </a:cubicBezTo>
                  <a:lnTo>
                    <a:pt x="18190" y="10537"/>
                  </a:lnTo>
                  <a:cubicBezTo>
                    <a:pt x="19041" y="10241"/>
                    <a:pt x="19484" y="9280"/>
                    <a:pt x="19189" y="8429"/>
                  </a:cubicBezTo>
                  <a:lnTo>
                    <a:pt x="16527" y="1072"/>
                  </a:lnTo>
                  <a:cubicBezTo>
                    <a:pt x="16298" y="415"/>
                    <a:pt x="15693" y="0"/>
                    <a:pt x="15037" y="0"/>
                  </a:cubicBezTo>
                  <a:close/>
                </a:path>
              </a:pathLst>
            </a:custGeom>
            <a:solidFill>
              <a:srgbClr val="20CF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3483375" y="2325696"/>
              <a:ext cx="210177" cy="75941"/>
            </a:xfrm>
            <a:custGeom>
              <a:rect b="b" l="l" r="r" t="t"/>
              <a:pathLst>
                <a:path extrusionOk="0" h="2552" w="7063">
                  <a:moveTo>
                    <a:pt x="1" y="2552"/>
                  </a:moveTo>
                  <a:lnTo>
                    <a:pt x="70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3481173" y="2319090"/>
              <a:ext cx="214581" cy="89153"/>
            </a:xfrm>
            <a:custGeom>
              <a:rect b="b" l="l" r="r" t="t"/>
              <a:pathLst>
                <a:path extrusionOk="0" h="2996" w="7211">
                  <a:moveTo>
                    <a:pt x="7062" y="1"/>
                  </a:moveTo>
                  <a:lnTo>
                    <a:pt x="1" y="2552"/>
                  </a:lnTo>
                  <a:lnTo>
                    <a:pt x="149" y="2995"/>
                  </a:lnTo>
                  <a:lnTo>
                    <a:pt x="7210" y="444"/>
                  </a:lnTo>
                  <a:lnTo>
                    <a:pt x="7062" y="1"/>
                  </a:lnTo>
                  <a:close/>
                </a:path>
              </a:pathLst>
            </a:custGeom>
            <a:solidFill>
              <a:srgbClr val="232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3500991" y="2375211"/>
              <a:ext cx="210147" cy="74840"/>
            </a:xfrm>
            <a:custGeom>
              <a:rect b="b" l="l" r="r" t="t"/>
              <a:pathLst>
                <a:path extrusionOk="0" h="2515" w="7062">
                  <a:moveTo>
                    <a:pt x="0" y="2514"/>
                  </a:moveTo>
                  <a:lnTo>
                    <a:pt x="70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3498789" y="2367504"/>
              <a:ext cx="214552" cy="89153"/>
            </a:xfrm>
            <a:custGeom>
              <a:rect b="b" l="l" r="r" t="t"/>
              <a:pathLst>
                <a:path extrusionOk="0" h="2996" w="7210">
                  <a:moveTo>
                    <a:pt x="7025" y="0"/>
                  </a:moveTo>
                  <a:lnTo>
                    <a:pt x="1" y="2551"/>
                  </a:lnTo>
                  <a:lnTo>
                    <a:pt x="148" y="2995"/>
                  </a:lnTo>
                  <a:lnTo>
                    <a:pt x="7210" y="481"/>
                  </a:lnTo>
                  <a:lnTo>
                    <a:pt x="7025" y="0"/>
                  </a:lnTo>
                  <a:close/>
                </a:path>
              </a:pathLst>
            </a:custGeom>
            <a:solidFill>
              <a:srgbClr val="232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3227049" y="2265200"/>
              <a:ext cx="579825" cy="456569"/>
            </a:xfrm>
            <a:custGeom>
              <a:rect b="b" l="l" r="r" t="t"/>
              <a:pathLst>
                <a:path extrusionOk="0" h="15343" w="19485">
                  <a:moveTo>
                    <a:pt x="15037" y="0"/>
                  </a:moveTo>
                  <a:cubicBezTo>
                    <a:pt x="14845" y="0"/>
                    <a:pt x="14649" y="36"/>
                    <a:pt x="14456" y="111"/>
                  </a:cubicBezTo>
                  <a:lnTo>
                    <a:pt x="1295" y="4806"/>
                  </a:lnTo>
                  <a:cubicBezTo>
                    <a:pt x="444" y="5102"/>
                    <a:pt x="1" y="6063"/>
                    <a:pt x="297" y="6914"/>
                  </a:cubicBezTo>
                  <a:lnTo>
                    <a:pt x="2921" y="14271"/>
                  </a:lnTo>
                  <a:cubicBezTo>
                    <a:pt x="3150" y="14929"/>
                    <a:pt x="3777" y="15343"/>
                    <a:pt x="4443" y="15343"/>
                  </a:cubicBezTo>
                  <a:cubicBezTo>
                    <a:pt x="4638" y="15343"/>
                    <a:pt x="4836" y="15307"/>
                    <a:pt x="5029" y="15232"/>
                  </a:cubicBezTo>
                  <a:lnTo>
                    <a:pt x="18190" y="10537"/>
                  </a:lnTo>
                  <a:cubicBezTo>
                    <a:pt x="19041" y="10241"/>
                    <a:pt x="19484" y="9280"/>
                    <a:pt x="19189" y="8429"/>
                  </a:cubicBezTo>
                  <a:lnTo>
                    <a:pt x="16527" y="1072"/>
                  </a:lnTo>
                  <a:cubicBezTo>
                    <a:pt x="16298" y="415"/>
                    <a:pt x="15693" y="0"/>
                    <a:pt x="15037" y="0"/>
                  </a:cubicBezTo>
                  <a:close/>
                </a:path>
              </a:pathLst>
            </a:custGeom>
            <a:solidFill>
              <a:srgbClr val="0F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3483375" y="2325696"/>
              <a:ext cx="210177" cy="75941"/>
            </a:xfrm>
            <a:custGeom>
              <a:rect b="b" l="l" r="r" t="t"/>
              <a:pathLst>
                <a:path extrusionOk="0" h="2552" w="7063">
                  <a:moveTo>
                    <a:pt x="1" y="2552"/>
                  </a:moveTo>
                  <a:lnTo>
                    <a:pt x="70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3481173" y="2319090"/>
              <a:ext cx="214581" cy="89153"/>
            </a:xfrm>
            <a:custGeom>
              <a:rect b="b" l="l" r="r" t="t"/>
              <a:pathLst>
                <a:path extrusionOk="0" h="2996" w="7211">
                  <a:moveTo>
                    <a:pt x="7062" y="1"/>
                  </a:moveTo>
                  <a:lnTo>
                    <a:pt x="1" y="2552"/>
                  </a:lnTo>
                  <a:lnTo>
                    <a:pt x="149" y="2995"/>
                  </a:lnTo>
                  <a:lnTo>
                    <a:pt x="7210" y="444"/>
                  </a:lnTo>
                  <a:lnTo>
                    <a:pt x="7062" y="1"/>
                  </a:lnTo>
                  <a:close/>
                </a:path>
              </a:pathLst>
            </a:custGeom>
            <a:solidFill>
              <a:srgbClr val="7AE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3500991" y="2375211"/>
              <a:ext cx="210147" cy="74840"/>
            </a:xfrm>
            <a:custGeom>
              <a:rect b="b" l="l" r="r" t="t"/>
              <a:pathLst>
                <a:path extrusionOk="0" h="2515" w="7062">
                  <a:moveTo>
                    <a:pt x="0" y="2514"/>
                  </a:moveTo>
                  <a:lnTo>
                    <a:pt x="70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3498789" y="2367504"/>
              <a:ext cx="214552" cy="89153"/>
            </a:xfrm>
            <a:custGeom>
              <a:rect b="b" l="l" r="r" t="t"/>
              <a:pathLst>
                <a:path extrusionOk="0" h="2996" w="7210">
                  <a:moveTo>
                    <a:pt x="7025" y="0"/>
                  </a:moveTo>
                  <a:lnTo>
                    <a:pt x="1" y="2551"/>
                  </a:lnTo>
                  <a:lnTo>
                    <a:pt x="148" y="2995"/>
                  </a:lnTo>
                  <a:lnTo>
                    <a:pt x="7210" y="481"/>
                  </a:lnTo>
                  <a:lnTo>
                    <a:pt x="7025" y="0"/>
                  </a:lnTo>
                  <a:close/>
                </a:path>
              </a:pathLst>
            </a:custGeom>
            <a:solidFill>
              <a:srgbClr val="7AE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3349171" y="2409312"/>
              <a:ext cx="513793" cy="330070"/>
            </a:xfrm>
            <a:custGeom>
              <a:rect b="b" l="l" r="r" t="t"/>
              <a:pathLst>
                <a:path extrusionOk="0" h="11092" w="17266">
                  <a:moveTo>
                    <a:pt x="1627" y="0"/>
                  </a:moveTo>
                  <a:cubicBezTo>
                    <a:pt x="740" y="0"/>
                    <a:pt x="1" y="740"/>
                    <a:pt x="1" y="1664"/>
                  </a:cubicBezTo>
                  <a:lnTo>
                    <a:pt x="1" y="9465"/>
                  </a:lnTo>
                  <a:cubicBezTo>
                    <a:pt x="1" y="10352"/>
                    <a:pt x="740" y="11092"/>
                    <a:pt x="1627" y="11092"/>
                  </a:cubicBezTo>
                  <a:lnTo>
                    <a:pt x="15602" y="11092"/>
                  </a:lnTo>
                  <a:cubicBezTo>
                    <a:pt x="16526" y="11092"/>
                    <a:pt x="17266" y="10352"/>
                    <a:pt x="17266" y="9465"/>
                  </a:cubicBezTo>
                  <a:lnTo>
                    <a:pt x="17266" y="1664"/>
                  </a:lnTo>
                  <a:cubicBezTo>
                    <a:pt x="17266" y="740"/>
                    <a:pt x="16526" y="0"/>
                    <a:pt x="15602" y="0"/>
                  </a:cubicBezTo>
                  <a:close/>
                </a:path>
              </a:pathLst>
            </a:custGeom>
            <a:solidFill>
              <a:srgbClr val="BBF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363484" y="2571041"/>
              <a:ext cx="489600" cy="15414"/>
            </a:xfrm>
            <a:custGeom>
              <a:rect b="b" l="l" r="r" t="t"/>
              <a:pathLst>
                <a:path extrusionOk="0" h="518" w="16453">
                  <a:moveTo>
                    <a:pt x="259" y="0"/>
                  </a:moveTo>
                  <a:cubicBezTo>
                    <a:pt x="111" y="0"/>
                    <a:pt x="0" y="111"/>
                    <a:pt x="0" y="259"/>
                  </a:cubicBezTo>
                  <a:cubicBezTo>
                    <a:pt x="0" y="407"/>
                    <a:pt x="111" y="518"/>
                    <a:pt x="259" y="518"/>
                  </a:cubicBezTo>
                  <a:lnTo>
                    <a:pt x="16230" y="518"/>
                  </a:lnTo>
                  <a:cubicBezTo>
                    <a:pt x="16341" y="518"/>
                    <a:pt x="16452" y="407"/>
                    <a:pt x="16452" y="259"/>
                  </a:cubicBezTo>
                  <a:cubicBezTo>
                    <a:pt x="16452" y="111"/>
                    <a:pt x="16341" y="0"/>
                    <a:pt x="16230" y="0"/>
                  </a:cubicBezTo>
                  <a:close/>
                </a:path>
              </a:pathLst>
            </a:custGeom>
            <a:solidFill>
              <a:srgbClr val="2067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3605497" y="2630435"/>
              <a:ext cx="223360" cy="58325"/>
            </a:xfrm>
            <a:custGeom>
              <a:rect b="b" l="l" r="r" t="t"/>
              <a:pathLst>
                <a:path extrusionOk="0" h="1960" w="7506">
                  <a:moveTo>
                    <a:pt x="1" y="0"/>
                  </a:moveTo>
                  <a:lnTo>
                    <a:pt x="1" y="1960"/>
                  </a:lnTo>
                  <a:lnTo>
                    <a:pt x="7506" y="1960"/>
                  </a:lnTo>
                  <a:lnTo>
                    <a:pt x="75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3605497" y="2476414"/>
              <a:ext cx="223360" cy="30"/>
            </a:xfrm>
            <a:custGeom>
              <a:rect b="b" l="l" r="r" t="t"/>
              <a:pathLst>
                <a:path extrusionOk="0" h="1" w="7506">
                  <a:moveTo>
                    <a:pt x="1" y="1"/>
                  </a:moveTo>
                  <a:lnTo>
                    <a:pt x="75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3598891" y="2469808"/>
              <a:ext cx="236572" cy="14343"/>
            </a:xfrm>
            <a:custGeom>
              <a:rect b="b" l="l" r="r" t="t"/>
              <a:pathLst>
                <a:path extrusionOk="0" h="482" w="7950">
                  <a:moveTo>
                    <a:pt x="223" y="1"/>
                  </a:moveTo>
                  <a:cubicBezTo>
                    <a:pt x="112" y="1"/>
                    <a:pt x="1" y="112"/>
                    <a:pt x="1" y="223"/>
                  </a:cubicBezTo>
                  <a:cubicBezTo>
                    <a:pt x="1" y="370"/>
                    <a:pt x="112" y="481"/>
                    <a:pt x="223" y="481"/>
                  </a:cubicBezTo>
                  <a:lnTo>
                    <a:pt x="7728" y="481"/>
                  </a:lnTo>
                  <a:cubicBezTo>
                    <a:pt x="7839" y="481"/>
                    <a:pt x="7950" y="370"/>
                    <a:pt x="7950" y="223"/>
                  </a:cubicBezTo>
                  <a:cubicBezTo>
                    <a:pt x="7950" y="112"/>
                    <a:pt x="7839" y="1"/>
                    <a:pt x="7728"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3605497" y="2528131"/>
              <a:ext cx="223360" cy="30"/>
            </a:xfrm>
            <a:custGeom>
              <a:rect b="b" l="l" r="r" t="t"/>
              <a:pathLst>
                <a:path extrusionOk="0" h="1" w="7506">
                  <a:moveTo>
                    <a:pt x="1" y="0"/>
                  </a:moveTo>
                  <a:lnTo>
                    <a:pt x="75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3598891" y="2521525"/>
              <a:ext cx="236572" cy="14313"/>
            </a:xfrm>
            <a:custGeom>
              <a:rect b="b" l="l" r="r" t="t"/>
              <a:pathLst>
                <a:path extrusionOk="0" h="481" w="7950">
                  <a:moveTo>
                    <a:pt x="223" y="0"/>
                  </a:moveTo>
                  <a:cubicBezTo>
                    <a:pt x="112" y="0"/>
                    <a:pt x="1" y="111"/>
                    <a:pt x="1" y="222"/>
                  </a:cubicBezTo>
                  <a:cubicBezTo>
                    <a:pt x="1" y="370"/>
                    <a:pt x="112" y="481"/>
                    <a:pt x="223" y="481"/>
                  </a:cubicBezTo>
                  <a:lnTo>
                    <a:pt x="7728" y="481"/>
                  </a:lnTo>
                  <a:cubicBezTo>
                    <a:pt x="7839" y="481"/>
                    <a:pt x="7950" y="370"/>
                    <a:pt x="7950" y="222"/>
                  </a:cubicBezTo>
                  <a:cubicBezTo>
                    <a:pt x="7950" y="111"/>
                    <a:pt x="7839" y="0"/>
                    <a:pt x="7728"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36"/>
          <p:cNvGrpSpPr/>
          <p:nvPr/>
        </p:nvGrpSpPr>
        <p:grpSpPr>
          <a:xfrm>
            <a:off x="4254071" y="718247"/>
            <a:ext cx="635907" cy="599689"/>
            <a:chOff x="5223344" y="2251897"/>
            <a:chExt cx="635907" cy="599689"/>
          </a:xfrm>
        </p:grpSpPr>
        <p:sp>
          <p:nvSpPr>
            <p:cNvPr id="844" name="Google Shape;844;p36"/>
            <p:cNvSpPr/>
            <p:nvPr/>
          </p:nvSpPr>
          <p:spPr>
            <a:xfrm>
              <a:off x="5260746" y="2671541"/>
              <a:ext cx="33926" cy="32756"/>
            </a:xfrm>
            <a:custGeom>
              <a:rect b="b" l="l" r="r" t="t"/>
              <a:pathLst>
                <a:path extrusionOk="0" h="1036" w="1073">
                  <a:moveTo>
                    <a:pt x="555" y="0"/>
                  </a:moveTo>
                  <a:cubicBezTo>
                    <a:pt x="259" y="0"/>
                    <a:pt x="0" y="259"/>
                    <a:pt x="0" y="518"/>
                  </a:cubicBezTo>
                  <a:cubicBezTo>
                    <a:pt x="0" y="814"/>
                    <a:pt x="259" y="1035"/>
                    <a:pt x="555" y="1035"/>
                  </a:cubicBezTo>
                  <a:cubicBezTo>
                    <a:pt x="813" y="1035"/>
                    <a:pt x="1072" y="814"/>
                    <a:pt x="1072" y="518"/>
                  </a:cubicBezTo>
                  <a:cubicBezTo>
                    <a:pt x="1072" y="259"/>
                    <a:pt x="813"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5302828" y="2606063"/>
              <a:ext cx="33926" cy="33926"/>
            </a:xfrm>
            <a:custGeom>
              <a:rect b="b" l="l" r="r" t="t"/>
              <a:pathLst>
                <a:path extrusionOk="0" h="1073" w="1073">
                  <a:moveTo>
                    <a:pt x="555" y="1"/>
                  </a:moveTo>
                  <a:cubicBezTo>
                    <a:pt x="259" y="1"/>
                    <a:pt x="0" y="260"/>
                    <a:pt x="0" y="518"/>
                  </a:cubicBezTo>
                  <a:cubicBezTo>
                    <a:pt x="0" y="814"/>
                    <a:pt x="259" y="1073"/>
                    <a:pt x="555" y="1073"/>
                  </a:cubicBezTo>
                  <a:cubicBezTo>
                    <a:pt x="813" y="1073"/>
                    <a:pt x="1072" y="814"/>
                    <a:pt x="1072" y="518"/>
                  </a:cubicBezTo>
                  <a:cubicBezTo>
                    <a:pt x="1072" y="260"/>
                    <a:pt x="813"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5342569" y="2539448"/>
              <a:ext cx="32756" cy="32756"/>
            </a:xfrm>
            <a:custGeom>
              <a:rect b="b" l="l" r="r" t="t"/>
              <a:pathLst>
                <a:path extrusionOk="0" h="1036" w="1036">
                  <a:moveTo>
                    <a:pt x="518" y="0"/>
                  </a:moveTo>
                  <a:cubicBezTo>
                    <a:pt x="222" y="0"/>
                    <a:pt x="0" y="222"/>
                    <a:pt x="0" y="518"/>
                  </a:cubicBezTo>
                  <a:cubicBezTo>
                    <a:pt x="0" y="814"/>
                    <a:pt x="222" y="1036"/>
                    <a:pt x="518" y="1036"/>
                  </a:cubicBezTo>
                  <a:cubicBezTo>
                    <a:pt x="776" y="1036"/>
                    <a:pt x="1035" y="814"/>
                    <a:pt x="1035" y="518"/>
                  </a:cubicBezTo>
                  <a:cubicBezTo>
                    <a:pt x="1035" y="222"/>
                    <a:pt x="813"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5378802" y="2470492"/>
              <a:ext cx="32756" cy="33926"/>
            </a:xfrm>
            <a:custGeom>
              <a:rect b="b" l="l" r="r" t="t"/>
              <a:pathLst>
                <a:path extrusionOk="0" h="1073" w="1036">
                  <a:moveTo>
                    <a:pt x="518" y="0"/>
                  </a:moveTo>
                  <a:cubicBezTo>
                    <a:pt x="222" y="0"/>
                    <a:pt x="0" y="259"/>
                    <a:pt x="0" y="518"/>
                  </a:cubicBezTo>
                  <a:cubicBezTo>
                    <a:pt x="0" y="814"/>
                    <a:pt x="222" y="1072"/>
                    <a:pt x="518" y="1072"/>
                  </a:cubicBezTo>
                  <a:cubicBezTo>
                    <a:pt x="814" y="1072"/>
                    <a:pt x="1035" y="814"/>
                    <a:pt x="1035" y="518"/>
                  </a:cubicBezTo>
                  <a:cubicBezTo>
                    <a:pt x="1035" y="259"/>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412695" y="2400335"/>
              <a:ext cx="32756" cy="33957"/>
            </a:xfrm>
            <a:custGeom>
              <a:rect b="b" l="l" r="r" t="t"/>
              <a:pathLst>
                <a:path extrusionOk="0" h="1074" w="1036">
                  <a:moveTo>
                    <a:pt x="518" y="1"/>
                  </a:moveTo>
                  <a:cubicBezTo>
                    <a:pt x="222" y="1"/>
                    <a:pt x="0" y="260"/>
                    <a:pt x="0" y="519"/>
                  </a:cubicBezTo>
                  <a:cubicBezTo>
                    <a:pt x="0" y="814"/>
                    <a:pt x="222" y="1073"/>
                    <a:pt x="518" y="1073"/>
                  </a:cubicBezTo>
                  <a:cubicBezTo>
                    <a:pt x="814" y="1073"/>
                    <a:pt x="1036" y="814"/>
                    <a:pt x="1036" y="519"/>
                  </a:cubicBezTo>
                  <a:cubicBezTo>
                    <a:pt x="1036" y="260"/>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5443078" y="2330210"/>
              <a:ext cx="32756" cy="32756"/>
            </a:xfrm>
            <a:custGeom>
              <a:rect b="b" l="l" r="r" t="t"/>
              <a:pathLst>
                <a:path extrusionOk="0" h="1036" w="1036">
                  <a:moveTo>
                    <a:pt x="518" y="1"/>
                  </a:moveTo>
                  <a:cubicBezTo>
                    <a:pt x="222" y="1"/>
                    <a:pt x="1" y="223"/>
                    <a:pt x="1" y="518"/>
                  </a:cubicBezTo>
                  <a:cubicBezTo>
                    <a:pt x="1" y="777"/>
                    <a:pt x="222" y="1036"/>
                    <a:pt x="518" y="1036"/>
                  </a:cubicBezTo>
                  <a:cubicBezTo>
                    <a:pt x="814" y="1036"/>
                    <a:pt x="1036" y="777"/>
                    <a:pt x="1036" y="518"/>
                  </a:cubicBezTo>
                  <a:cubicBezTo>
                    <a:pt x="1036" y="223"/>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5471122" y="2256576"/>
              <a:ext cx="32787" cy="33926"/>
            </a:xfrm>
            <a:custGeom>
              <a:rect b="b" l="l" r="r" t="t"/>
              <a:pathLst>
                <a:path extrusionOk="0" h="1073" w="1037">
                  <a:moveTo>
                    <a:pt x="518" y="1"/>
                  </a:moveTo>
                  <a:cubicBezTo>
                    <a:pt x="223" y="1"/>
                    <a:pt x="1" y="259"/>
                    <a:pt x="1" y="518"/>
                  </a:cubicBezTo>
                  <a:cubicBezTo>
                    <a:pt x="1" y="814"/>
                    <a:pt x="223" y="1073"/>
                    <a:pt x="518" y="1073"/>
                  </a:cubicBezTo>
                  <a:cubicBezTo>
                    <a:pt x="814" y="1073"/>
                    <a:pt x="1036" y="814"/>
                    <a:pt x="1036" y="518"/>
                  </a:cubicBezTo>
                  <a:cubicBezTo>
                    <a:pt x="1036" y="259"/>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5231501" y="2260085"/>
              <a:ext cx="583343" cy="583311"/>
            </a:xfrm>
            <a:custGeom>
              <a:rect b="b" l="l" r="r" t="t"/>
              <a:pathLst>
                <a:path extrusionOk="0" h="18449" w="18450">
                  <a:moveTo>
                    <a:pt x="9207" y="0"/>
                  </a:moveTo>
                  <a:cubicBezTo>
                    <a:pt x="4105" y="0"/>
                    <a:pt x="1" y="4104"/>
                    <a:pt x="1" y="9206"/>
                  </a:cubicBezTo>
                  <a:cubicBezTo>
                    <a:pt x="1" y="14308"/>
                    <a:pt x="4105" y="18449"/>
                    <a:pt x="9207" y="18449"/>
                  </a:cubicBezTo>
                  <a:cubicBezTo>
                    <a:pt x="14346" y="18449"/>
                    <a:pt x="18449" y="14308"/>
                    <a:pt x="18449" y="9206"/>
                  </a:cubicBezTo>
                  <a:cubicBezTo>
                    <a:pt x="18449" y="4104"/>
                    <a:pt x="14346" y="0"/>
                    <a:pt x="9207" y="0"/>
                  </a:cubicBezTo>
                  <a:close/>
                </a:path>
              </a:pathLst>
            </a:custGeom>
            <a:solidFill>
              <a:srgbClr val="813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5223344" y="2251897"/>
              <a:ext cx="599689" cy="599689"/>
            </a:xfrm>
            <a:custGeom>
              <a:rect b="b" l="l" r="r" t="t"/>
              <a:pathLst>
                <a:path extrusionOk="0" h="18967" w="18967">
                  <a:moveTo>
                    <a:pt x="9502" y="481"/>
                  </a:moveTo>
                  <a:cubicBezTo>
                    <a:pt x="14456" y="481"/>
                    <a:pt x="18485" y="4511"/>
                    <a:pt x="18485" y="9465"/>
                  </a:cubicBezTo>
                  <a:cubicBezTo>
                    <a:pt x="18485" y="14419"/>
                    <a:pt x="14456" y="18449"/>
                    <a:pt x="9502" y="18449"/>
                  </a:cubicBezTo>
                  <a:cubicBezTo>
                    <a:pt x="4511" y="18449"/>
                    <a:pt x="481" y="14419"/>
                    <a:pt x="481" y="9465"/>
                  </a:cubicBezTo>
                  <a:cubicBezTo>
                    <a:pt x="481" y="4511"/>
                    <a:pt x="4547" y="481"/>
                    <a:pt x="9502" y="481"/>
                  </a:cubicBezTo>
                  <a:close/>
                  <a:moveTo>
                    <a:pt x="9502" y="1"/>
                  </a:moveTo>
                  <a:cubicBezTo>
                    <a:pt x="4252" y="1"/>
                    <a:pt x="0" y="4252"/>
                    <a:pt x="0" y="9465"/>
                  </a:cubicBezTo>
                  <a:cubicBezTo>
                    <a:pt x="0" y="14715"/>
                    <a:pt x="4252" y="18967"/>
                    <a:pt x="9465" y="18967"/>
                  </a:cubicBezTo>
                  <a:cubicBezTo>
                    <a:pt x="14714" y="18967"/>
                    <a:pt x="18966" y="14715"/>
                    <a:pt x="18966" y="9465"/>
                  </a:cubicBezTo>
                  <a:cubicBezTo>
                    <a:pt x="18966" y="4252"/>
                    <a:pt x="14714" y="1"/>
                    <a:pt x="9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5588007" y="2676220"/>
              <a:ext cx="50303" cy="49102"/>
            </a:xfrm>
            <a:custGeom>
              <a:rect b="b" l="l" r="r" t="t"/>
              <a:pathLst>
                <a:path extrusionOk="0" h="1553" w="1591">
                  <a:moveTo>
                    <a:pt x="814" y="0"/>
                  </a:moveTo>
                  <a:cubicBezTo>
                    <a:pt x="371" y="0"/>
                    <a:pt x="38" y="333"/>
                    <a:pt x="1" y="776"/>
                  </a:cubicBezTo>
                  <a:cubicBezTo>
                    <a:pt x="1" y="1220"/>
                    <a:pt x="371" y="1553"/>
                    <a:pt x="814" y="1553"/>
                  </a:cubicBezTo>
                  <a:cubicBezTo>
                    <a:pt x="1221" y="1553"/>
                    <a:pt x="1591" y="1220"/>
                    <a:pt x="1591" y="776"/>
                  </a:cubicBezTo>
                  <a:cubicBezTo>
                    <a:pt x="1591" y="333"/>
                    <a:pt x="1258" y="0"/>
                    <a:pt x="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5420883" y="2674955"/>
              <a:ext cx="50272" cy="49197"/>
            </a:xfrm>
            <a:custGeom>
              <a:rect b="b" l="l" r="r" t="t"/>
              <a:pathLst>
                <a:path extrusionOk="0" h="1556" w="1590">
                  <a:moveTo>
                    <a:pt x="753" y="1"/>
                  </a:moveTo>
                  <a:cubicBezTo>
                    <a:pt x="340" y="1"/>
                    <a:pt x="35" y="356"/>
                    <a:pt x="0" y="779"/>
                  </a:cubicBezTo>
                  <a:cubicBezTo>
                    <a:pt x="0" y="1223"/>
                    <a:pt x="370" y="1556"/>
                    <a:pt x="813" y="1556"/>
                  </a:cubicBezTo>
                  <a:cubicBezTo>
                    <a:pt x="1220" y="1556"/>
                    <a:pt x="1590" y="1223"/>
                    <a:pt x="1590" y="779"/>
                  </a:cubicBezTo>
                  <a:cubicBezTo>
                    <a:pt x="1590" y="336"/>
                    <a:pt x="1257" y="3"/>
                    <a:pt x="813" y="3"/>
                  </a:cubicBezTo>
                  <a:cubicBezTo>
                    <a:pt x="793" y="1"/>
                    <a:pt x="773" y="1"/>
                    <a:pt x="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5672170" y="2283450"/>
              <a:ext cx="187081" cy="187081"/>
            </a:xfrm>
            <a:custGeom>
              <a:rect b="b" l="l" r="r" t="t"/>
              <a:pathLst>
                <a:path extrusionOk="0" h="5917" w="5917">
                  <a:moveTo>
                    <a:pt x="2958" y="1"/>
                  </a:moveTo>
                  <a:cubicBezTo>
                    <a:pt x="1332" y="1"/>
                    <a:pt x="1" y="1332"/>
                    <a:pt x="1" y="2959"/>
                  </a:cubicBezTo>
                  <a:cubicBezTo>
                    <a:pt x="1" y="4585"/>
                    <a:pt x="1332" y="5916"/>
                    <a:pt x="2958" y="5916"/>
                  </a:cubicBezTo>
                  <a:cubicBezTo>
                    <a:pt x="4622" y="5916"/>
                    <a:pt x="5916" y="4585"/>
                    <a:pt x="5916" y="2959"/>
                  </a:cubicBezTo>
                  <a:cubicBezTo>
                    <a:pt x="5916" y="1332"/>
                    <a:pt x="4622" y="1"/>
                    <a:pt x="2958" y="1"/>
                  </a:cubicBezTo>
                  <a:close/>
                </a:path>
              </a:pathLst>
            </a:custGeom>
            <a:solidFill>
              <a:srgbClr val="9C5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5701415" y="2312695"/>
              <a:ext cx="127419" cy="127419"/>
            </a:xfrm>
            <a:custGeom>
              <a:rect b="b" l="l" r="r" t="t"/>
              <a:pathLst>
                <a:path extrusionOk="0" h="4030" w="4030">
                  <a:moveTo>
                    <a:pt x="1997" y="0"/>
                  </a:moveTo>
                  <a:cubicBezTo>
                    <a:pt x="1738" y="0"/>
                    <a:pt x="1516" y="222"/>
                    <a:pt x="1516" y="481"/>
                  </a:cubicBezTo>
                  <a:lnTo>
                    <a:pt x="1516" y="1516"/>
                  </a:lnTo>
                  <a:lnTo>
                    <a:pt x="481" y="1516"/>
                  </a:lnTo>
                  <a:cubicBezTo>
                    <a:pt x="222" y="1516"/>
                    <a:pt x="0" y="1738"/>
                    <a:pt x="0" y="2034"/>
                  </a:cubicBezTo>
                  <a:cubicBezTo>
                    <a:pt x="0" y="2292"/>
                    <a:pt x="222" y="2514"/>
                    <a:pt x="481" y="2514"/>
                  </a:cubicBezTo>
                  <a:lnTo>
                    <a:pt x="1516" y="2514"/>
                  </a:lnTo>
                  <a:lnTo>
                    <a:pt x="1516" y="3549"/>
                  </a:lnTo>
                  <a:cubicBezTo>
                    <a:pt x="1516" y="3808"/>
                    <a:pt x="1738" y="4030"/>
                    <a:pt x="1997" y="4030"/>
                  </a:cubicBezTo>
                  <a:cubicBezTo>
                    <a:pt x="2292" y="4030"/>
                    <a:pt x="2514" y="3808"/>
                    <a:pt x="2514" y="3549"/>
                  </a:cubicBezTo>
                  <a:lnTo>
                    <a:pt x="2514" y="2514"/>
                  </a:lnTo>
                  <a:lnTo>
                    <a:pt x="3512" y="2514"/>
                  </a:lnTo>
                  <a:cubicBezTo>
                    <a:pt x="3808" y="2514"/>
                    <a:pt x="4030" y="2292"/>
                    <a:pt x="4030" y="2034"/>
                  </a:cubicBezTo>
                  <a:cubicBezTo>
                    <a:pt x="4030" y="1738"/>
                    <a:pt x="3808" y="1516"/>
                    <a:pt x="3512" y="1516"/>
                  </a:cubicBezTo>
                  <a:lnTo>
                    <a:pt x="2514" y="1516"/>
                  </a:lnTo>
                  <a:lnTo>
                    <a:pt x="2514" y="481"/>
                  </a:lnTo>
                  <a:cubicBezTo>
                    <a:pt x="2514" y="222"/>
                    <a:pt x="2292" y="0"/>
                    <a:pt x="19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5443350" y="2458675"/>
              <a:ext cx="136800" cy="195300"/>
            </a:xfrm>
            <a:prstGeom prst="rect">
              <a:avLst/>
            </a:pr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5443350" y="2457000"/>
              <a:ext cx="30600" cy="195300"/>
            </a:xfrm>
            <a:prstGeom prst="rect">
              <a:avLst/>
            </a:prstGeom>
            <a:solidFill>
              <a:srgbClr val="D59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5296979" y="2434260"/>
              <a:ext cx="389275" cy="229132"/>
            </a:xfrm>
            <a:custGeom>
              <a:rect b="b" l="l" r="r" t="t"/>
              <a:pathLst>
                <a:path extrusionOk="0" h="7247" w="12312">
                  <a:moveTo>
                    <a:pt x="0" y="0"/>
                  </a:moveTo>
                  <a:lnTo>
                    <a:pt x="0" y="518"/>
                  </a:lnTo>
                  <a:lnTo>
                    <a:pt x="1442" y="555"/>
                  </a:lnTo>
                  <a:lnTo>
                    <a:pt x="3402" y="7209"/>
                  </a:lnTo>
                  <a:lnTo>
                    <a:pt x="3439" y="7209"/>
                  </a:lnTo>
                  <a:lnTo>
                    <a:pt x="10796" y="7246"/>
                  </a:lnTo>
                  <a:lnTo>
                    <a:pt x="12311" y="2440"/>
                  </a:lnTo>
                  <a:lnTo>
                    <a:pt x="12311" y="1886"/>
                  </a:lnTo>
                  <a:lnTo>
                    <a:pt x="3365" y="1849"/>
                  </a:lnTo>
                  <a:lnTo>
                    <a:pt x="3365" y="1849"/>
                  </a:lnTo>
                  <a:lnTo>
                    <a:pt x="3512" y="2403"/>
                  </a:lnTo>
                  <a:lnTo>
                    <a:pt x="11720" y="2440"/>
                  </a:lnTo>
                  <a:lnTo>
                    <a:pt x="10389" y="6692"/>
                  </a:lnTo>
                  <a:lnTo>
                    <a:pt x="3845" y="6655"/>
                  </a:lnTo>
                  <a:lnTo>
                    <a:pt x="1886" y="74"/>
                  </a:lnTo>
                  <a:lnTo>
                    <a:pt x="18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5418544" y="2544127"/>
              <a:ext cx="206905" cy="18718"/>
            </a:xfrm>
            <a:custGeom>
              <a:rect b="b" l="l" r="r" t="t"/>
              <a:pathLst>
                <a:path extrusionOk="0" h="592" w="6544">
                  <a:moveTo>
                    <a:pt x="0" y="0"/>
                  </a:moveTo>
                  <a:lnTo>
                    <a:pt x="148" y="555"/>
                  </a:lnTo>
                  <a:lnTo>
                    <a:pt x="6396" y="592"/>
                  </a:lnTo>
                  <a:lnTo>
                    <a:pt x="6544" y="3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5433719" y="2594397"/>
              <a:ext cx="176552" cy="18718"/>
            </a:xfrm>
            <a:custGeom>
              <a:rect b="b" l="l" r="r" t="t"/>
              <a:pathLst>
                <a:path extrusionOk="0" h="592" w="5584">
                  <a:moveTo>
                    <a:pt x="1" y="0"/>
                  </a:moveTo>
                  <a:lnTo>
                    <a:pt x="149" y="555"/>
                  </a:lnTo>
                  <a:lnTo>
                    <a:pt x="5399" y="592"/>
                  </a:lnTo>
                  <a:lnTo>
                    <a:pt x="5583" y="3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36"/>
          <p:cNvGrpSpPr/>
          <p:nvPr/>
        </p:nvGrpSpPr>
        <p:grpSpPr>
          <a:xfrm>
            <a:off x="5702820" y="1052259"/>
            <a:ext cx="482058" cy="524114"/>
            <a:chOff x="7267200" y="2254848"/>
            <a:chExt cx="482058" cy="524114"/>
          </a:xfrm>
        </p:grpSpPr>
        <p:sp>
          <p:nvSpPr>
            <p:cNvPr id="863" name="Google Shape;863;p36"/>
            <p:cNvSpPr/>
            <p:nvPr/>
          </p:nvSpPr>
          <p:spPr>
            <a:xfrm>
              <a:off x="7267200" y="2378951"/>
              <a:ext cx="482058" cy="89593"/>
            </a:xfrm>
            <a:custGeom>
              <a:rect b="b" l="l" r="r" t="t"/>
              <a:pathLst>
                <a:path extrusionOk="0" h="3106" w="16712">
                  <a:moveTo>
                    <a:pt x="1" y="0"/>
                  </a:moveTo>
                  <a:lnTo>
                    <a:pt x="1" y="3106"/>
                  </a:lnTo>
                  <a:lnTo>
                    <a:pt x="16712" y="3106"/>
                  </a:lnTo>
                  <a:lnTo>
                    <a:pt x="1671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36"/>
            <p:cNvGrpSpPr/>
            <p:nvPr/>
          </p:nvGrpSpPr>
          <p:grpSpPr>
            <a:xfrm>
              <a:off x="7327158" y="2254848"/>
              <a:ext cx="371120" cy="524114"/>
              <a:chOff x="7397125" y="2380613"/>
              <a:chExt cx="321650" cy="454250"/>
            </a:xfrm>
          </p:grpSpPr>
          <p:sp>
            <p:nvSpPr>
              <p:cNvPr id="865" name="Google Shape;865;p36"/>
              <p:cNvSpPr/>
              <p:nvPr/>
            </p:nvSpPr>
            <p:spPr>
              <a:xfrm>
                <a:off x="7500625" y="2771888"/>
                <a:ext cx="30525" cy="28775"/>
              </a:xfrm>
              <a:custGeom>
                <a:rect b="b" l="l" r="r" t="t"/>
                <a:pathLst>
                  <a:path extrusionOk="0" h="1151" w="1221">
                    <a:moveTo>
                      <a:pt x="602" y="0"/>
                    </a:moveTo>
                    <a:cubicBezTo>
                      <a:pt x="329" y="0"/>
                      <a:pt x="72" y="213"/>
                      <a:pt x="38" y="522"/>
                    </a:cubicBezTo>
                    <a:cubicBezTo>
                      <a:pt x="1" y="818"/>
                      <a:pt x="223" y="1113"/>
                      <a:pt x="518" y="1150"/>
                    </a:cubicBezTo>
                    <a:lnTo>
                      <a:pt x="592" y="1150"/>
                    </a:lnTo>
                    <a:cubicBezTo>
                      <a:pt x="888" y="1150"/>
                      <a:pt x="1147" y="928"/>
                      <a:pt x="1184" y="633"/>
                    </a:cubicBezTo>
                    <a:cubicBezTo>
                      <a:pt x="1221" y="337"/>
                      <a:pt x="999" y="41"/>
                      <a:pt x="666" y="4"/>
                    </a:cubicBezTo>
                    <a:cubicBezTo>
                      <a:pt x="645" y="1"/>
                      <a:pt x="623" y="0"/>
                      <a:pt x="6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7506175" y="2713763"/>
                <a:ext cx="29600" cy="28675"/>
              </a:xfrm>
              <a:custGeom>
                <a:rect b="b" l="l" r="r" t="t"/>
                <a:pathLst>
                  <a:path extrusionOk="0" h="1147" w="1184">
                    <a:moveTo>
                      <a:pt x="629" y="0"/>
                    </a:moveTo>
                    <a:cubicBezTo>
                      <a:pt x="296" y="0"/>
                      <a:pt x="38" y="222"/>
                      <a:pt x="1" y="555"/>
                    </a:cubicBezTo>
                    <a:cubicBezTo>
                      <a:pt x="1" y="887"/>
                      <a:pt x="222" y="1146"/>
                      <a:pt x="555" y="1146"/>
                    </a:cubicBezTo>
                    <a:lnTo>
                      <a:pt x="592" y="1146"/>
                    </a:lnTo>
                    <a:cubicBezTo>
                      <a:pt x="888" y="1146"/>
                      <a:pt x="1147" y="924"/>
                      <a:pt x="1184" y="629"/>
                    </a:cubicBezTo>
                    <a:cubicBezTo>
                      <a:pt x="1184" y="296"/>
                      <a:pt x="925" y="37"/>
                      <a:pt x="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7506175" y="2597288"/>
                <a:ext cx="29600" cy="28675"/>
              </a:xfrm>
              <a:custGeom>
                <a:rect b="b" l="l" r="r" t="t"/>
                <a:pathLst>
                  <a:path extrusionOk="0" h="1147" w="1184">
                    <a:moveTo>
                      <a:pt x="555" y="1"/>
                    </a:moveTo>
                    <a:cubicBezTo>
                      <a:pt x="222" y="38"/>
                      <a:pt x="1" y="296"/>
                      <a:pt x="1" y="629"/>
                    </a:cubicBezTo>
                    <a:cubicBezTo>
                      <a:pt x="38" y="925"/>
                      <a:pt x="296" y="1147"/>
                      <a:pt x="592" y="1147"/>
                    </a:cubicBezTo>
                    <a:lnTo>
                      <a:pt x="629" y="1147"/>
                    </a:lnTo>
                    <a:cubicBezTo>
                      <a:pt x="925" y="1147"/>
                      <a:pt x="1184" y="851"/>
                      <a:pt x="1147" y="555"/>
                    </a:cubicBezTo>
                    <a:cubicBezTo>
                      <a:pt x="1147" y="223"/>
                      <a:pt x="88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7508025" y="2655438"/>
                <a:ext cx="29600" cy="28750"/>
              </a:xfrm>
              <a:custGeom>
                <a:rect b="b" l="l" r="r" t="t"/>
                <a:pathLst>
                  <a:path extrusionOk="0" h="1150" w="1184">
                    <a:moveTo>
                      <a:pt x="618" y="0"/>
                    </a:moveTo>
                    <a:cubicBezTo>
                      <a:pt x="597" y="0"/>
                      <a:pt x="576" y="1"/>
                      <a:pt x="555" y="4"/>
                    </a:cubicBezTo>
                    <a:cubicBezTo>
                      <a:pt x="222" y="4"/>
                      <a:pt x="1" y="300"/>
                      <a:pt x="1" y="595"/>
                    </a:cubicBezTo>
                    <a:cubicBezTo>
                      <a:pt x="38" y="928"/>
                      <a:pt x="296" y="1150"/>
                      <a:pt x="592" y="1150"/>
                    </a:cubicBezTo>
                    <a:lnTo>
                      <a:pt x="629" y="1150"/>
                    </a:lnTo>
                    <a:cubicBezTo>
                      <a:pt x="925" y="1150"/>
                      <a:pt x="1184" y="854"/>
                      <a:pt x="1184" y="558"/>
                    </a:cubicBezTo>
                    <a:cubicBezTo>
                      <a:pt x="1149" y="247"/>
                      <a:pt x="920" y="0"/>
                      <a:pt x="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7397125" y="2566788"/>
                <a:ext cx="293000" cy="268075"/>
              </a:xfrm>
              <a:custGeom>
                <a:rect b="b" l="l" r="r" t="t"/>
                <a:pathLst>
                  <a:path extrusionOk="0" h="10723" w="11720">
                    <a:moveTo>
                      <a:pt x="0" y="1"/>
                    </a:moveTo>
                    <a:lnTo>
                      <a:pt x="0" y="10722"/>
                    </a:lnTo>
                    <a:lnTo>
                      <a:pt x="11720" y="10722"/>
                    </a:lnTo>
                    <a:lnTo>
                      <a:pt x="0" y="1"/>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7397125" y="2566788"/>
                <a:ext cx="321650" cy="268075"/>
              </a:xfrm>
              <a:custGeom>
                <a:rect b="b" l="l" r="r" t="t"/>
                <a:pathLst>
                  <a:path extrusionOk="0" h="10723" w="12866">
                    <a:moveTo>
                      <a:pt x="0" y="1"/>
                    </a:moveTo>
                    <a:lnTo>
                      <a:pt x="11720" y="10722"/>
                    </a:lnTo>
                    <a:lnTo>
                      <a:pt x="12866" y="10722"/>
                    </a:lnTo>
                    <a:lnTo>
                      <a:pt x="12866" y="1"/>
                    </a:lnTo>
                    <a:close/>
                  </a:path>
                </a:pathLst>
              </a:custGeom>
              <a:solidFill>
                <a:srgbClr val="925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7531125" y="2488238"/>
                <a:ext cx="55500" cy="346625"/>
              </a:xfrm>
              <a:custGeom>
                <a:rect b="b" l="l" r="r" t="t"/>
                <a:pathLst>
                  <a:path extrusionOk="0" h="13865" w="2220">
                    <a:moveTo>
                      <a:pt x="1" y="0"/>
                    </a:moveTo>
                    <a:lnTo>
                      <a:pt x="1" y="13864"/>
                    </a:lnTo>
                    <a:lnTo>
                      <a:pt x="2219" y="13864"/>
                    </a:lnTo>
                    <a:lnTo>
                      <a:pt x="2219" y="0"/>
                    </a:lnTo>
                    <a:close/>
                  </a:path>
                </a:pathLst>
              </a:custGeom>
              <a:solidFill>
                <a:srgbClr val="C99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7416525" y="2401338"/>
                <a:ext cx="25" cy="25"/>
              </a:xfrm>
              <a:custGeom>
                <a:rect b="b" l="l" r="r" t="t"/>
                <a:pathLst>
                  <a:path extrusionOk="0" h="1" w="1">
                    <a:moveTo>
                      <a:pt x="1" y="1"/>
                    </a:moveTo>
                    <a:lnTo>
                      <a:pt x="1" y="1"/>
                    </a:lnTo>
                    <a:lnTo>
                      <a:pt x="1" y="1"/>
                    </a:lnTo>
                    <a:close/>
                  </a:path>
                </a:pathLst>
              </a:custGeom>
              <a:solidFill>
                <a:srgbClr val="FF8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7581050" y="2380613"/>
                <a:ext cx="117400" cy="103025"/>
              </a:xfrm>
              <a:custGeom>
                <a:rect b="b" l="l" r="r" t="t"/>
                <a:pathLst>
                  <a:path extrusionOk="0" h="4121" w="4696">
                    <a:moveTo>
                      <a:pt x="4675" y="744"/>
                    </a:moveTo>
                    <a:cubicBezTo>
                      <a:pt x="4682" y="748"/>
                      <a:pt x="4689" y="752"/>
                      <a:pt x="4696" y="756"/>
                    </a:cubicBezTo>
                    <a:cubicBezTo>
                      <a:pt x="4690" y="750"/>
                      <a:pt x="4683" y="746"/>
                      <a:pt x="4675" y="744"/>
                    </a:cubicBezTo>
                    <a:close/>
                    <a:moveTo>
                      <a:pt x="2520" y="0"/>
                    </a:moveTo>
                    <a:cubicBezTo>
                      <a:pt x="2349" y="0"/>
                      <a:pt x="2174" y="17"/>
                      <a:pt x="1997" y="54"/>
                    </a:cubicBezTo>
                    <a:cubicBezTo>
                      <a:pt x="296" y="423"/>
                      <a:pt x="0" y="4120"/>
                      <a:pt x="0" y="4120"/>
                    </a:cubicBezTo>
                    <a:cubicBezTo>
                      <a:pt x="0" y="4120"/>
                      <a:pt x="2440" y="1754"/>
                      <a:pt x="4511" y="793"/>
                    </a:cubicBezTo>
                    <a:cubicBezTo>
                      <a:pt x="4563" y="767"/>
                      <a:pt x="4615" y="741"/>
                      <a:pt x="4654" y="741"/>
                    </a:cubicBezTo>
                    <a:cubicBezTo>
                      <a:pt x="4662" y="741"/>
                      <a:pt x="4669" y="742"/>
                      <a:pt x="4675" y="744"/>
                    </a:cubicBezTo>
                    <a:lnTo>
                      <a:pt x="4675" y="744"/>
                    </a:lnTo>
                    <a:cubicBezTo>
                      <a:pt x="4122" y="407"/>
                      <a:pt x="3369" y="0"/>
                      <a:pt x="2520" y="0"/>
                    </a:cubicBezTo>
                    <a:close/>
                  </a:path>
                </a:pathLst>
              </a:custGeom>
              <a:solidFill>
                <a:srgbClr val="C99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7701200" y="2401338"/>
                <a:ext cx="950" cy="25"/>
              </a:xfrm>
              <a:custGeom>
                <a:rect b="b" l="l" r="r" t="t"/>
                <a:pathLst>
                  <a:path extrusionOk="0" h="1" w="38">
                    <a:moveTo>
                      <a:pt x="37" y="1"/>
                    </a:moveTo>
                    <a:lnTo>
                      <a:pt x="0" y="1"/>
                    </a:lnTo>
                    <a:close/>
                  </a:path>
                </a:pathLst>
              </a:custGeom>
              <a:solidFill>
                <a:srgbClr val="FF8A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7581050" y="2399113"/>
                <a:ext cx="133125" cy="84525"/>
              </a:xfrm>
              <a:custGeom>
                <a:rect b="b" l="l" r="r" t="t"/>
                <a:pathLst>
                  <a:path extrusionOk="0" h="3381" w="5325">
                    <a:moveTo>
                      <a:pt x="4654" y="1"/>
                    </a:moveTo>
                    <a:cubicBezTo>
                      <a:pt x="4615" y="1"/>
                      <a:pt x="4563" y="27"/>
                      <a:pt x="4511" y="53"/>
                    </a:cubicBezTo>
                    <a:cubicBezTo>
                      <a:pt x="2440" y="1014"/>
                      <a:pt x="0" y="3380"/>
                      <a:pt x="0" y="3380"/>
                    </a:cubicBezTo>
                    <a:cubicBezTo>
                      <a:pt x="0" y="3380"/>
                      <a:pt x="3032" y="3158"/>
                      <a:pt x="4067" y="3158"/>
                    </a:cubicBezTo>
                    <a:cubicBezTo>
                      <a:pt x="4954" y="3158"/>
                      <a:pt x="5324" y="571"/>
                      <a:pt x="4843" y="90"/>
                    </a:cubicBezTo>
                    <a:cubicBezTo>
                      <a:pt x="4806" y="53"/>
                      <a:pt x="4770" y="16"/>
                      <a:pt x="4696" y="16"/>
                    </a:cubicBezTo>
                    <a:cubicBezTo>
                      <a:pt x="4685" y="5"/>
                      <a:pt x="4671" y="1"/>
                      <a:pt x="4654" y="1"/>
                    </a:cubicBezTo>
                    <a:close/>
                  </a:path>
                </a:pathLst>
              </a:custGeom>
              <a:solidFill>
                <a:srgbClr val="664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7532975" y="2458663"/>
                <a:ext cx="51800" cy="30525"/>
              </a:xfrm>
              <a:custGeom>
                <a:rect b="b" l="l" r="r" t="t"/>
                <a:pathLst>
                  <a:path extrusionOk="0" h="1221" w="2072">
                    <a:moveTo>
                      <a:pt x="481" y="0"/>
                    </a:moveTo>
                    <a:cubicBezTo>
                      <a:pt x="223" y="0"/>
                      <a:pt x="1" y="222"/>
                      <a:pt x="1" y="444"/>
                    </a:cubicBezTo>
                    <a:lnTo>
                      <a:pt x="1" y="776"/>
                    </a:lnTo>
                    <a:cubicBezTo>
                      <a:pt x="1" y="1035"/>
                      <a:pt x="223" y="1220"/>
                      <a:pt x="481" y="1220"/>
                    </a:cubicBezTo>
                    <a:lnTo>
                      <a:pt x="1591" y="1220"/>
                    </a:lnTo>
                    <a:cubicBezTo>
                      <a:pt x="1849" y="1220"/>
                      <a:pt x="2071" y="1035"/>
                      <a:pt x="2071" y="776"/>
                    </a:cubicBezTo>
                    <a:lnTo>
                      <a:pt x="2071" y="444"/>
                    </a:lnTo>
                    <a:cubicBezTo>
                      <a:pt x="2071" y="222"/>
                      <a:pt x="1849" y="0"/>
                      <a:pt x="1591" y="0"/>
                    </a:cubicBezTo>
                    <a:close/>
                  </a:path>
                </a:pathLst>
              </a:custGeom>
              <a:solidFill>
                <a:srgbClr val="664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7404500" y="2399113"/>
                <a:ext cx="133125" cy="84525"/>
              </a:xfrm>
              <a:custGeom>
                <a:rect b="b" l="l" r="r" t="t"/>
                <a:pathLst>
                  <a:path extrusionOk="0" h="3381" w="5325">
                    <a:moveTo>
                      <a:pt x="657" y="1"/>
                    </a:moveTo>
                    <a:cubicBezTo>
                      <a:pt x="636" y="1"/>
                      <a:pt x="614" y="5"/>
                      <a:pt x="592" y="16"/>
                    </a:cubicBezTo>
                    <a:cubicBezTo>
                      <a:pt x="555" y="16"/>
                      <a:pt x="518" y="53"/>
                      <a:pt x="482" y="90"/>
                    </a:cubicBezTo>
                    <a:cubicBezTo>
                      <a:pt x="1" y="571"/>
                      <a:pt x="334" y="3158"/>
                      <a:pt x="1221" y="3158"/>
                    </a:cubicBezTo>
                    <a:cubicBezTo>
                      <a:pt x="2256" y="3158"/>
                      <a:pt x="5325" y="3380"/>
                      <a:pt x="5325" y="3380"/>
                    </a:cubicBezTo>
                    <a:cubicBezTo>
                      <a:pt x="5325" y="3380"/>
                      <a:pt x="2848" y="1014"/>
                      <a:pt x="814" y="53"/>
                    </a:cubicBezTo>
                    <a:cubicBezTo>
                      <a:pt x="762" y="27"/>
                      <a:pt x="710" y="1"/>
                      <a:pt x="657" y="1"/>
                    </a:cubicBezTo>
                    <a:close/>
                  </a:path>
                </a:pathLst>
              </a:custGeom>
              <a:solidFill>
                <a:srgbClr val="664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7419300" y="2380613"/>
                <a:ext cx="118325" cy="103025"/>
              </a:xfrm>
              <a:custGeom>
                <a:rect b="b" l="l" r="r" t="t"/>
                <a:pathLst>
                  <a:path extrusionOk="0" h="4121" w="4733">
                    <a:moveTo>
                      <a:pt x="2200" y="0"/>
                    </a:moveTo>
                    <a:cubicBezTo>
                      <a:pt x="1327" y="0"/>
                      <a:pt x="586" y="417"/>
                      <a:pt x="0" y="756"/>
                    </a:cubicBezTo>
                    <a:cubicBezTo>
                      <a:pt x="22" y="745"/>
                      <a:pt x="44" y="741"/>
                      <a:pt x="65" y="741"/>
                    </a:cubicBezTo>
                    <a:cubicBezTo>
                      <a:pt x="118" y="741"/>
                      <a:pt x="170" y="767"/>
                      <a:pt x="222" y="793"/>
                    </a:cubicBezTo>
                    <a:cubicBezTo>
                      <a:pt x="2256" y="1754"/>
                      <a:pt x="4733" y="4120"/>
                      <a:pt x="4733" y="4120"/>
                    </a:cubicBezTo>
                    <a:cubicBezTo>
                      <a:pt x="4733" y="4120"/>
                      <a:pt x="4400" y="423"/>
                      <a:pt x="2736" y="54"/>
                    </a:cubicBezTo>
                    <a:cubicBezTo>
                      <a:pt x="2552" y="17"/>
                      <a:pt x="2374" y="0"/>
                      <a:pt x="2200" y="0"/>
                    </a:cubicBezTo>
                    <a:close/>
                  </a:path>
                </a:pathLst>
              </a:custGeom>
              <a:solidFill>
                <a:srgbClr val="C99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9" name="Google Shape;879;p36"/>
          <p:cNvSpPr/>
          <p:nvPr/>
        </p:nvSpPr>
        <p:spPr>
          <a:xfrm flipH="1">
            <a:off x="3943421" y="4238107"/>
            <a:ext cx="472972" cy="448549"/>
          </a:xfrm>
          <a:custGeom>
            <a:rect b="b" l="l" r="r" t="t"/>
            <a:pathLst>
              <a:path extrusionOk="0" h="55240" w="50103">
                <a:moveTo>
                  <a:pt x="3703" y="0"/>
                </a:moveTo>
                <a:cubicBezTo>
                  <a:pt x="4170" y="18380"/>
                  <a:pt x="3003" y="36860"/>
                  <a:pt x="1" y="55240"/>
                </a:cubicBezTo>
                <a:lnTo>
                  <a:pt x="50103" y="55240"/>
                </a:lnTo>
                <a:cubicBezTo>
                  <a:pt x="47067" y="36860"/>
                  <a:pt x="45933" y="18380"/>
                  <a:pt x="46400" y="0"/>
                </a:cubicBez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flipH="1">
            <a:off x="4011427" y="4392227"/>
            <a:ext cx="339462" cy="111601"/>
          </a:xfrm>
          <a:custGeom>
            <a:rect b="b" l="l" r="r" t="t"/>
            <a:pathLst>
              <a:path extrusionOk="0" h="13744" w="3596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flipH="1">
            <a:off x="4198792" y="4238107"/>
            <a:ext cx="217601" cy="448549"/>
          </a:xfrm>
          <a:custGeom>
            <a:rect b="b" l="l" r="r" t="t"/>
            <a:pathLst>
              <a:path extrusionOk="0" h="55240" w="23051">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flipH="1">
            <a:off x="4212315" y="4261672"/>
            <a:ext cx="32124" cy="27632"/>
          </a:xfrm>
          <a:custGeom>
            <a:rect b="b" l="l" r="r" t="t"/>
            <a:pathLst>
              <a:path extrusionOk="0" h="3403" w="3403">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flipH="1">
            <a:off x="4099246" y="4261672"/>
            <a:ext cx="32134" cy="27632"/>
          </a:xfrm>
          <a:custGeom>
            <a:rect b="b" l="l" r="r" t="t"/>
            <a:pathLst>
              <a:path extrusionOk="0" h="3403" w="3404">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flipH="1">
            <a:off x="4115326" y="4186098"/>
            <a:ext cx="113053" cy="89393"/>
          </a:xfrm>
          <a:custGeom>
            <a:rect b="b" l="l" r="r" t="t"/>
            <a:pathLst>
              <a:path extrusionOk="0" fill="none" h="11009" w="11976">
                <a:moveTo>
                  <a:pt x="1" y="11008"/>
                </a:moveTo>
                <a:cubicBezTo>
                  <a:pt x="1" y="1935"/>
                  <a:pt x="2669" y="1"/>
                  <a:pt x="5972" y="1"/>
                </a:cubicBezTo>
                <a:cubicBezTo>
                  <a:pt x="9307" y="1"/>
                  <a:pt x="11976" y="1935"/>
                  <a:pt x="11976" y="11008"/>
                </a:cubicBezTo>
              </a:path>
            </a:pathLst>
          </a:custGeom>
          <a:noFill/>
          <a:ln cap="rnd" cmpd="sng" w="41700">
            <a:solidFill>
              <a:srgbClr val="CFCF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flipH="1">
            <a:off x="4727605" y="4238107"/>
            <a:ext cx="472972" cy="448549"/>
          </a:xfrm>
          <a:custGeom>
            <a:rect b="b" l="l" r="r" t="t"/>
            <a:pathLst>
              <a:path extrusionOk="0" h="55240" w="50103">
                <a:moveTo>
                  <a:pt x="3703" y="0"/>
                </a:moveTo>
                <a:cubicBezTo>
                  <a:pt x="4170" y="18380"/>
                  <a:pt x="3036" y="36860"/>
                  <a:pt x="0" y="55240"/>
                </a:cubicBezTo>
                <a:lnTo>
                  <a:pt x="50103" y="55240"/>
                </a:lnTo>
                <a:cubicBezTo>
                  <a:pt x="47101" y="36860"/>
                  <a:pt x="45966" y="18380"/>
                  <a:pt x="46400" y="0"/>
                </a:cubicBez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flipH="1">
            <a:off x="4844101" y="4375069"/>
            <a:ext cx="264518" cy="135531"/>
          </a:xfrm>
          <a:custGeom>
            <a:rect b="b" l="l" r="r" t="t"/>
            <a:pathLst>
              <a:path extrusionOk="0" h="16691" w="28021">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flipH="1">
            <a:off x="4881099" y="4387266"/>
            <a:ext cx="109051" cy="76783"/>
          </a:xfrm>
          <a:custGeom>
            <a:rect b="b" l="l" r="r" t="t"/>
            <a:pathLst>
              <a:path extrusionOk="0" h="9456" w="11552">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flipH="1">
            <a:off x="4727570" y="4238107"/>
            <a:ext cx="217601" cy="448549"/>
          </a:xfrm>
          <a:custGeom>
            <a:rect b="b" l="l" r="r" t="t"/>
            <a:pathLst>
              <a:path extrusionOk="0" h="55240" w="23051">
                <a:moveTo>
                  <a:pt x="4971" y="0"/>
                </a:moveTo>
                <a:cubicBezTo>
                  <a:pt x="11176" y="19080"/>
                  <a:pt x="4871" y="37294"/>
                  <a:pt x="1" y="55240"/>
                </a:cubicBezTo>
                <a:lnTo>
                  <a:pt x="23051" y="55240"/>
                </a:lnTo>
                <a:cubicBezTo>
                  <a:pt x="20049" y="36860"/>
                  <a:pt x="18914" y="18380"/>
                  <a:pt x="19348"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flipH="1">
            <a:off x="4899499" y="4261672"/>
            <a:ext cx="32124" cy="27632"/>
          </a:xfrm>
          <a:custGeom>
            <a:rect b="b" l="l" r="r" t="t"/>
            <a:pathLst>
              <a:path extrusionOk="0" h="3403" w="3403">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flipH="1">
            <a:off x="4915570" y="4186098"/>
            <a:ext cx="113053" cy="89393"/>
          </a:xfrm>
          <a:custGeom>
            <a:rect b="b" l="l" r="r" t="t"/>
            <a:pathLst>
              <a:path extrusionOk="0" fill="none" h="11009" w="11976">
                <a:moveTo>
                  <a:pt x="11975" y="11008"/>
                </a:moveTo>
                <a:cubicBezTo>
                  <a:pt x="11975" y="1935"/>
                  <a:pt x="9307" y="1"/>
                  <a:pt x="6005" y="1"/>
                </a:cubicBezTo>
                <a:cubicBezTo>
                  <a:pt x="2702" y="1"/>
                  <a:pt x="0" y="1935"/>
                  <a:pt x="0" y="11008"/>
                </a:cubicBezTo>
              </a:path>
            </a:pathLst>
          </a:custGeom>
          <a:noFill/>
          <a:ln cap="rnd" cmpd="sng" w="41700">
            <a:solidFill>
              <a:srgbClr val="CFCF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flipH="1">
            <a:off x="4271911" y="4177701"/>
            <a:ext cx="600507" cy="569358"/>
          </a:xfrm>
          <a:custGeom>
            <a:rect b="b" l="l" r="r" t="t"/>
            <a:pathLst>
              <a:path extrusionOk="0" h="70118" w="63613">
                <a:moveTo>
                  <a:pt x="4737" y="0"/>
                </a:moveTo>
                <a:cubicBezTo>
                  <a:pt x="5304" y="23317"/>
                  <a:pt x="3836" y="46801"/>
                  <a:pt x="0" y="70117"/>
                </a:cubicBezTo>
                <a:lnTo>
                  <a:pt x="63612" y="70117"/>
                </a:lnTo>
                <a:cubicBezTo>
                  <a:pt x="59810" y="46801"/>
                  <a:pt x="58342" y="23317"/>
                  <a:pt x="58909" y="0"/>
                </a:cubicBez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flipH="1">
            <a:off x="4623307" y="4201266"/>
            <a:ext cx="53223" cy="45781"/>
          </a:xfrm>
          <a:custGeom>
            <a:rect b="b" l="l" r="r" t="t"/>
            <a:pathLst>
              <a:path extrusionOk="0" h="5638" w="5638">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flipH="1">
            <a:off x="4467091" y="4200998"/>
            <a:ext cx="53865" cy="46325"/>
          </a:xfrm>
          <a:custGeom>
            <a:rect b="b" l="l" r="r" t="t"/>
            <a:pathLst>
              <a:path extrusionOk="0" h="5705" w="5706">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flipH="1">
            <a:off x="4493880" y="4084255"/>
            <a:ext cx="156194" cy="139770"/>
          </a:xfrm>
          <a:custGeom>
            <a:rect b="b" l="l" r="r" t="t"/>
            <a:pathLst>
              <a:path extrusionOk="0" fill="none" h="17213" w="16546">
                <a:moveTo>
                  <a:pt x="1" y="17213"/>
                </a:moveTo>
                <a:cubicBezTo>
                  <a:pt x="1" y="4704"/>
                  <a:pt x="3703" y="0"/>
                  <a:pt x="8273" y="0"/>
                </a:cubicBezTo>
                <a:cubicBezTo>
                  <a:pt x="12843" y="0"/>
                  <a:pt x="16546" y="4704"/>
                  <a:pt x="16546" y="17213"/>
                </a:cubicBezTo>
              </a:path>
            </a:pathLst>
          </a:custGeom>
          <a:noFill/>
          <a:ln cap="rnd" cmpd="sng" w="41700">
            <a:solidFill>
              <a:srgbClr val="CFCF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flipH="1">
            <a:off x="4442215" y="4305805"/>
            <a:ext cx="272504" cy="97188"/>
          </a:xfrm>
          <a:custGeom>
            <a:rect b="b" l="l" r="r" t="t"/>
            <a:pathLst>
              <a:path extrusionOk="0" h="11969" w="28867">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flipH="1">
            <a:off x="4458298" y="4396011"/>
            <a:ext cx="234924" cy="103757"/>
          </a:xfrm>
          <a:custGeom>
            <a:rect b="b" l="l" r="r" t="t"/>
            <a:pathLst>
              <a:path extrusionOk="0" h="12778" w="24886">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flipH="1">
            <a:off x="4457986" y="4485909"/>
            <a:ext cx="234924" cy="112178"/>
          </a:xfrm>
          <a:custGeom>
            <a:rect b="b" l="l" r="r" t="t"/>
            <a:pathLst>
              <a:path extrusionOk="0" h="13815" w="24886">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flipH="1">
            <a:off x="4435947" y="4385723"/>
            <a:ext cx="279632" cy="68809"/>
          </a:xfrm>
          <a:custGeom>
            <a:rect b="b" l="l" r="r" t="t"/>
            <a:pathLst>
              <a:path extrusionOk="0" h="8474" w="29622">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36"/>
          <p:cNvGrpSpPr/>
          <p:nvPr/>
        </p:nvGrpSpPr>
        <p:grpSpPr>
          <a:xfrm>
            <a:off x="5796801" y="3824958"/>
            <a:ext cx="568310" cy="524094"/>
            <a:chOff x="779606" y="2781075"/>
            <a:chExt cx="919000" cy="930400"/>
          </a:xfrm>
        </p:grpSpPr>
        <p:sp>
          <p:nvSpPr>
            <p:cNvPr id="900" name="Google Shape;900;p36"/>
            <p:cNvSpPr/>
            <p:nvPr/>
          </p:nvSpPr>
          <p:spPr>
            <a:xfrm>
              <a:off x="926381" y="2781075"/>
              <a:ext cx="640475" cy="393625"/>
            </a:xfrm>
            <a:custGeom>
              <a:rect b="b" l="l" r="r" t="t"/>
              <a:pathLst>
                <a:path extrusionOk="0" h="15745" w="25619">
                  <a:moveTo>
                    <a:pt x="0" y="0"/>
                  </a:moveTo>
                  <a:lnTo>
                    <a:pt x="0" y="15745"/>
                  </a:lnTo>
                  <a:lnTo>
                    <a:pt x="25618" y="15745"/>
                  </a:lnTo>
                  <a:lnTo>
                    <a:pt x="25618" y="0"/>
                  </a:lnTo>
                  <a:close/>
                </a:path>
              </a:pathLst>
            </a:custGeom>
            <a:solidFill>
              <a:srgbClr val="FFFFFF"/>
            </a:solidFill>
            <a:ln cap="flat" cmpd="sng" w="20850">
              <a:solidFill>
                <a:srgbClr val="979A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779606" y="2958700"/>
              <a:ext cx="441175" cy="318575"/>
            </a:xfrm>
            <a:custGeom>
              <a:rect b="b" l="l" r="r" t="t"/>
              <a:pathLst>
                <a:path extrusionOk="0" h="12743" w="17647">
                  <a:moveTo>
                    <a:pt x="0" y="0"/>
                  </a:moveTo>
                  <a:lnTo>
                    <a:pt x="0" y="12743"/>
                  </a:lnTo>
                  <a:lnTo>
                    <a:pt x="17646" y="12743"/>
                  </a:lnTo>
                  <a:lnTo>
                    <a:pt x="17646" y="0"/>
                  </a:lnTo>
                  <a:close/>
                </a:path>
              </a:pathLst>
            </a:custGeom>
            <a:solidFill>
              <a:srgbClr val="FFFFFF"/>
            </a:solidFill>
            <a:ln cap="flat" cmpd="sng" w="20850">
              <a:solidFill>
                <a:srgbClr val="C0C5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779606" y="2958700"/>
              <a:ext cx="441175" cy="29200"/>
            </a:xfrm>
            <a:custGeom>
              <a:rect b="b" l="l" r="r" t="t"/>
              <a:pathLst>
                <a:path extrusionOk="0" h="1168" w="17647">
                  <a:moveTo>
                    <a:pt x="0" y="0"/>
                  </a:moveTo>
                  <a:lnTo>
                    <a:pt x="0" y="1168"/>
                  </a:lnTo>
                  <a:lnTo>
                    <a:pt x="17646" y="1168"/>
                  </a:lnTo>
                  <a:lnTo>
                    <a:pt x="1764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932206" y="3394825"/>
              <a:ext cx="316925" cy="228525"/>
            </a:xfrm>
            <a:custGeom>
              <a:rect b="b" l="l" r="r" t="t"/>
              <a:pathLst>
                <a:path extrusionOk="0" h="9141" w="12677">
                  <a:moveTo>
                    <a:pt x="1" y="1"/>
                  </a:moveTo>
                  <a:lnTo>
                    <a:pt x="1" y="9141"/>
                  </a:lnTo>
                  <a:lnTo>
                    <a:pt x="12676" y="9141"/>
                  </a:lnTo>
                  <a:lnTo>
                    <a:pt x="12676" y="1"/>
                  </a:lnTo>
                  <a:close/>
                </a:path>
              </a:pathLst>
            </a:custGeom>
            <a:solidFill>
              <a:srgbClr val="FFFFFF"/>
            </a:solidFill>
            <a:ln cap="flat" cmpd="sng" w="20850">
              <a:solidFill>
                <a:srgbClr val="C0C5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932206" y="3395675"/>
              <a:ext cx="316925" cy="30050"/>
            </a:xfrm>
            <a:custGeom>
              <a:rect b="b" l="l" r="r" t="t"/>
              <a:pathLst>
                <a:path extrusionOk="0" h="1202" w="12677">
                  <a:moveTo>
                    <a:pt x="1" y="0"/>
                  </a:moveTo>
                  <a:lnTo>
                    <a:pt x="1" y="1201"/>
                  </a:lnTo>
                  <a:lnTo>
                    <a:pt x="12676" y="1201"/>
                  </a:lnTo>
                  <a:lnTo>
                    <a:pt x="1267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1482606" y="3248075"/>
              <a:ext cx="216000" cy="155950"/>
            </a:xfrm>
            <a:custGeom>
              <a:rect b="b" l="l" r="r" t="t"/>
              <a:pathLst>
                <a:path extrusionOk="0" h="6238" w="8640">
                  <a:moveTo>
                    <a:pt x="0" y="0"/>
                  </a:moveTo>
                  <a:lnTo>
                    <a:pt x="0" y="6238"/>
                  </a:lnTo>
                  <a:lnTo>
                    <a:pt x="8640" y="6238"/>
                  </a:lnTo>
                  <a:lnTo>
                    <a:pt x="8640" y="0"/>
                  </a:lnTo>
                  <a:close/>
                </a:path>
              </a:pathLst>
            </a:custGeom>
            <a:solidFill>
              <a:srgbClr val="FFFFFF"/>
            </a:solidFill>
            <a:ln cap="flat" cmpd="sng" w="20850">
              <a:solidFill>
                <a:srgbClr val="C0C5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1482606" y="3248900"/>
              <a:ext cx="216000" cy="20875"/>
            </a:xfrm>
            <a:custGeom>
              <a:rect b="b" l="l" r="r" t="t"/>
              <a:pathLst>
                <a:path extrusionOk="0" h="835" w="8640">
                  <a:moveTo>
                    <a:pt x="0" y="0"/>
                  </a:moveTo>
                  <a:lnTo>
                    <a:pt x="0" y="834"/>
                  </a:lnTo>
                  <a:lnTo>
                    <a:pt x="8640" y="834"/>
                  </a:lnTo>
                  <a:lnTo>
                    <a:pt x="8640" y="0"/>
                  </a:ln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1294131" y="3287800"/>
              <a:ext cx="113450" cy="182025"/>
            </a:xfrm>
            <a:custGeom>
              <a:rect b="b" l="l" r="r" t="t"/>
              <a:pathLst>
                <a:path extrusionOk="0" h="7281" w="4538">
                  <a:moveTo>
                    <a:pt x="984" y="0"/>
                  </a:moveTo>
                  <a:cubicBezTo>
                    <a:pt x="869" y="0"/>
                    <a:pt x="751" y="25"/>
                    <a:pt x="634" y="79"/>
                  </a:cubicBezTo>
                  <a:lnTo>
                    <a:pt x="601" y="112"/>
                  </a:lnTo>
                  <a:cubicBezTo>
                    <a:pt x="201" y="279"/>
                    <a:pt x="1" y="779"/>
                    <a:pt x="201" y="1180"/>
                  </a:cubicBezTo>
                  <a:lnTo>
                    <a:pt x="2803" y="6784"/>
                  </a:lnTo>
                  <a:cubicBezTo>
                    <a:pt x="2951" y="7106"/>
                    <a:pt x="3266" y="7281"/>
                    <a:pt x="3582" y="7281"/>
                  </a:cubicBezTo>
                  <a:cubicBezTo>
                    <a:pt x="3691" y="7281"/>
                    <a:pt x="3801" y="7260"/>
                    <a:pt x="3903" y="7217"/>
                  </a:cubicBezTo>
                  <a:lnTo>
                    <a:pt x="3937" y="7184"/>
                  </a:lnTo>
                  <a:cubicBezTo>
                    <a:pt x="4370" y="6984"/>
                    <a:pt x="4537" y="6517"/>
                    <a:pt x="4337" y="6083"/>
                  </a:cubicBezTo>
                  <a:lnTo>
                    <a:pt x="1735" y="479"/>
                  </a:lnTo>
                  <a:cubicBezTo>
                    <a:pt x="1589" y="186"/>
                    <a:pt x="1299" y="0"/>
                    <a:pt x="984"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1342506" y="3411100"/>
              <a:ext cx="186825" cy="300375"/>
            </a:xfrm>
            <a:custGeom>
              <a:rect b="b" l="l" r="r" t="t"/>
              <a:pathLst>
                <a:path extrusionOk="0" h="12015" w="7473">
                  <a:moveTo>
                    <a:pt x="1599" y="1"/>
                  </a:moveTo>
                  <a:cubicBezTo>
                    <a:pt x="1411" y="1"/>
                    <a:pt x="1219" y="38"/>
                    <a:pt x="1034" y="117"/>
                  </a:cubicBezTo>
                  <a:lnTo>
                    <a:pt x="968" y="150"/>
                  </a:lnTo>
                  <a:cubicBezTo>
                    <a:pt x="301" y="484"/>
                    <a:pt x="0" y="1285"/>
                    <a:pt x="301" y="1985"/>
                  </a:cubicBezTo>
                  <a:lnTo>
                    <a:pt x="4604" y="11225"/>
                  </a:lnTo>
                  <a:cubicBezTo>
                    <a:pt x="4846" y="11734"/>
                    <a:pt x="5335" y="12014"/>
                    <a:pt x="5853" y="12014"/>
                  </a:cubicBezTo>
                  <a:cubicBezTo>
                    <a:pt x="6048" y="12014"/>
                    <a:pt x="6247" y="11974"/>
                    <a:pt x="6438" y="11892"/>
                  </a:cubicBezTo>
                  <a:lnTo>
                    <a:pt x="6505" y="11859"/>
                  </a:lnTo>
                  <a:cubicBezTo>
                    <a:pt x="7172" y="11525"/>
                    <a:pt x="7472" y="10725"/>
                    <a:pt x="7172" y="10058"/>
                  </a:cubicBezTo>
                  <a:lnTo>
                    <a:pt x="2869" y="784"/>
                  </a:lnTo>
                  <a:cubicBezTo>
                    <a:pt x="2623" y="293"/>
                    <a:pt x="2124" y="1"/>
                    <a:pt x="1599" y="1"/>
                  </a:cubicBezTo>
                  <a:close/>
                </a:path>
              </a:pathLst>
            </a:custGeom>
            <a:solidFill>
              <a:srgbClr val="777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1071481" y="3017875"/>
              <a:ext cx="381125" cy="337825"/>
            </a:xfrm>
            <a:custGeom>
              <a:rect b="b" l="l" r="r" t="t"/>
              <a:pathLst>
                <a:path extrusionOk="0" h="13513" w="15245">
                  <a:moveTo>
                    <a:pt x="7627" y="0"/>
                  </a:moveTo>
                  <a:cubicBezTo>
                    <a:pt x="4861" y="0"/>
                    <a:pt x="2263" y="1722"/>
                    <a:pt x="1268" y="4471"/>
                  </a:cubicBezTo>
                  <a:cubicBezTo>
                    <a:pt x="0" y="7974"/>
                    <a:pt x="1835" y="11843"/>
                    <a:pt x="5337" y="13111"/>
                  </a:cubicBezTo>
                  <a:cubicBezTo>
                    <a:pt x="6090" y="13383"/>
                    <a:pt x="6860" y="13512"/>
                    <a:pt x="7618" y="13512"/>
                  </a:cubicBezTo>
                  <a:cubicBezTo>
                    <a:pt x="10383" y="13512"/>
                    <a:pt x="12982" y="11791"/>
                    <a:pt x="13977" y="9041"/>
                  </a:cubicBezTo>
                  <a:cubicBezTo>
                    <a:pt x="15244" y="5539"/>
                    <a:pt x="13410" y="1669"/>
                    <a:pt x="9907" y="402"/>
                  </a:cubicBezTo>
                  <a:cubicBezTo>
                    <a:pt x="9154" y="129"/>
                    <a:pt x="8384" y="0"/>
                    <a:pt x="76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1053131" y="3002575"/>
              <a:ext cx="417825" cy="367600"/>
            </a:xfrm>
            <a:custGeom>
              <a:rect b="b" l="l" r="r" t="t"/>
              <a:pathLst>
                <a:path extrusionOk="0" h="14704" w="16713">
                  <a:moveTo>
                    <a:pt x="8361" y="1204"/>
                  </a:moveTo>
                  <a:cubicBezTo>
                    <a:pt x="10677" y="1204"/>
                    <a:pt x="12901" y="2519"/>
                    <a:pt x="13944" y="4750"/>
                  </a:cubicBezTo>
                  <a:cubicBezTo>
                    <a:pt x="15378" y="7852"/>
                    <a:pt x="14010" y="11521"/>
                    <a:pt x="10942" y="12922"/>
                  </a:cubicBezTo>
                  <a:cubicBezTo>
                    <a:pt x="10104" y="13314"/>
                    <a:pt x="9222" y="13499"/>
                    <a:pt x="8352" y="13499"/>
                  </a:cubicBezTo>
                  <a:cubicBezTo>
                    <a:pt x="6036" y="13499"/>
                    <a:pt x="3812" y="12185"/>
                    <a:pt x="2769" y="9953"/>
                  </a:cubicBezTo>
                  <a:cubicBezTo>
                    <a:pt x="1335" y="6885"/>
                    <a:pt x="2669" y="3215"/>
                    <a:pt x="5771" y="1781"/>
                  </a:cubicBezTo>
                  <a:cubicBezTo>
                    <a:pt x="6609" y="1389"/>
                    <a:pt x="7491" y="1204"/>
                    <a:pt x="8361" y="1204"/>
                  </a:cubicBezTo>
                  <a:close/>
                  <a:moveTo>
                    <a:pt x="8345" y="0"/>
                  </a:moveTo>
                  <a:cubicBezTo>
                    <a:pt x="7314" y="0"/>
                    <a:pt x="6266" y="219"/>
                    <a:pt x="5271" y="680"/>
                  </a:cubicBezTo>
                  <a:cubicBezTo>
                    <a:pt x="1602" y="2415"/>
                    <a:pt x="0" y="6785"/>
                    <a:pt x="1702" y="10454"/>
                  </a:cubicBezTo>
                  <a:cubicBezTo>
                    <a:pt x="2941" y="13128"/>
                    <a:pt x="5598" y="14703"/>
                    <a:pt x="8368" y="14703"/>
                  </a:cubicBezTo>
                  <a:cubicBezTo>
                    <a:pt x="9399" y="14703"/>
                    <a:pt x="10446" y="14485"/>
                    <a:pt x="11442" y="14023"/>
                  </a:cubicBezTo>
                  <a:cubicBezTo>
                    <a:pt x="15111" y="12322"/>
                    <a:pt x="16712" y="7919"/>
                    <a:pt x="15011" y="4249"/>
                  </a:cubicBezTo>
                  <a:cubicBezTo>
                    <a:pt x="13772" y="1576"/>
                    <a:pt x="11115" y="0"/>
                    <a:pt x="8345"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6"/>
          <p:cNvGrpSpPr/>
          <p:nvPr/>
        </p:nvGrpSpPr>
        <p:grpSpPr>
          <a:xfrm>
            <a:off x="2399718" y="3765186"/>
            <a:ext cx="600524" cy="524111"/>
            <a:chOff x="4064282" y="2421924"/>
            <a:chExt cx="948246" cy="738809"/>
          </a:xfrm>
        </p:grpSpPr>
        <p:sp>
          <p:nvSpPr>
            <p:cNvPr id="912" name="Google Shape;912;p36"/>
            <p:cNvSpPr/>
            <p:nvPr/>
          </p:nvSpPr>
          <p:spPr>
            <a:xfrm>
              <a:off x="4064282" y="2421924"/>
              <a:ext cx="560619" cy="613754"/>
            </a:xfrm>
            <a:custGeom>
              <a:rect b="b" l="l" r="r" t="t"/>
              <a:pathLst>
                <a:path extrusionOk="0" h="19648" w="17947">
                  <a:moveTo>
                    <a:pt x="0" y="0"/>
                  </a:moveTo>
                  <a:lnTo>
                    <a:pt x="0" y="19648"/>
                  </a:lnTo>
                  <a:lnTo>
                    <a:pt x="17947" y="19648"/>
                  </a:lnTo>
                  <a:lnTo>
                    <a:pt x="17947" y="0"/>
                  </a:ln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4064282" y="2648026"/>
              <a:ext cx="948246" cy="429359"/>
            </a:xfrm>
            <a:custGeom>
              <a:rect b="b" l="l" r="r" t="t"/>
              <a:pathLst>
                <a:path extrusionOk="0" h="13745" w="30356">
                  <a:moveTo>
                    <a:pt x="17947" y="1"/>
                  </a:moveTo>
                  <a:lnTo>
                    <a:pt x="17947" y="9741"/>
                  </a:lnTo>
                  <a:lnTo>
                    <a:pt x="0" y="9741"/>
                  </a:lnTo>
                  <a:lnTo>
                    <a:pt x="0" y="12410"/>
                  </a:lnTo>
                  <a:lnTo>
                    <a:pt x="0" y="13144"/>
                  </a:lnTo>
                  <a:lnTo>
                    <a:pt x="0" y="13744"/>
                  </a:lnTo>
                  <a:lnTo>
                    <a:pt x="30355" y="13744"/>
                  </a:lnTo>
                  <a:lnTo>
                    <a:pt x="30355" y="12110"/>
                  </a:lnTo>
                  <a:lnTo>
                    <a:pt x="29155" y="12110"/>
                  </a:lnTo>
                  <a:lnTo>
                    <a:pt x="29155" y="7273"/>
                  </a:lnTo>
                  <a:lnTo>
                    <a:pt x="27620" y="6872"/>
                  </a:lnTo>
                  <a:lnTo>
                    <a:pt x="24918"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4120542" y="2993987"/>
              <a:ext cx="166746" cy="166746"/>
            </a:xfrm>
            <a:custGeom>
              <a:rect b="b" l="l" r="r" t="t"/>
              <a:pathLst>
                <a:path extrusionOk="0" h="5338" w="5338">
                  <a:moveTo>
                    <a:pt x="2669" y="0"/>
                  </a:moveTo>
                  <a:cubicBezTo>
                    <a:pt x="1168" y="0"/>
                    <a:pt x="1" y="1201"/>
                    <a:pt x="1" y="2669"/>
                  </a:cubicBezTo>
                  <a:cubicBezTo>
                    <a:pt x="1" y="4170"/>
                    <a:pt x="1202" y="5338"/>
                    <a:pt x="2669" y="5338"/>
                  </a:cubicBezTo>
                  <a:cubicBezTo>
                    <a:pt x="4137" y="5338"/>
                    <a:pt x="5338" y="4170"/>
                    <a:pt x="5338" y="2669"/>
                  </a:cubicBezTo>
                  <a:cubicBezTo>
                    <a:pt x="5338" y="1201"/>
                    <a:pt x="4137" y="0"/>
                    <a:pt x="2669"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4175771" y="3050247"/>
              <a:ext cx="55259" cy="55259"/>
            </a:xfrm>
            <a:custGeom>
              <a:rect b="b" l="l" r="r" t="t"/>
              <a:pathLst>
                <a:path extrusionOk="0" h="1769" w="1769">
                  <a:moveTo>
                    <a:pt x="901" y="1"/>
                  </a:moveTo>
                  <a:cubicBezTo>
                    <a:pt x="401" y="1"/>
                    <a:pt x="1" y="401"/>
                    <a:pt x="1" y="868"/>
                  </a:cubicBezTo>
                  <a:cubicBezTo>
                    <a:pt x="1" y="1368"/>
                    <a:pt x="401" y="1769"/>
                    <a:pt x="901" y="1769"/>
                  </a:cubicBezTo>
                  <a:cubicBezTo>
                    <a:pt x="1368" y="1769"/>
                    <a:pt x="1769" y="1368"/>
                    <a:pt x="1769" y="868"/>
                  </a:cubicBezTo>
                  <a:cubicBezTo>
                    <a:pt x="1769" y="401"/>
                    <a:pt x="1368" y="1"/>
                    <a:pt x="901"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4708256" y="2993987"/>
              <a:ext cx="166746" cy="166746"/>
            </a:xfrm>
            <a:custGeom>
              <a:rect b="b" l="l" r="r" t="t"/>
              <a:pathLst>
                <a:path extrusionOk="0" h="5338" w="5338">
                  <a:moveTo>
                    <a:pt x="2669" y="0"/>
                  </a:moveTo>
                  <a:cubicBezTo>
                    <a:pt x="1201" y="0"/>
                    <a:pt x="0" y="1201"/>
                    <a:pt x="0" y="2669"/>
                  </a:cubicBezTo>
                  <a:cubicBezTo>
                    <a:pt x="0" y="4170"/>
                    <a:pt x="1201" y="5338"/>
                    <a:pt x="2669" y="5338"/>
                  </a:cubicBezTo>
                  <a:cubicBezTo>
                    <a:pt x="4136" y="5338"/>
                    <a:pt x="5337" y="4170"/>
                    <a:pt x="5337" y="2669"/>
                  </a:cubicBezTo>
                  <a:cubicBezTo>
                    <a:pt x="5337" y="1201"/>
                    <a:pt x="4136" y="0"/>
                    <a:pt x="2669"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4763484" y="3050247"/>
              <a:ext cx="55259" cy="55259"/>
            </a:xfrm>
            <a:custGeom>
              <a:rect b="b" l="l" r="r" t="t"/>
              <a:pathLst>
                <a:path extrusionOk="0" h="1769" w="1769">
                  <a:moveTo>
                    <a:pt x="901" y="1"/>
                  </a:moveTo>
                  <a:cubicBezTo>
                    <a:pt x="400" y="1"/>
                    <a:pt x="0" y="401"/>
                    <a:pt x="0" y="868"/>
                  </a:cubicBezTo>
                  <a:cubicBezTo>
                    <a:pt x="0" y="1368"/>
                    <a:pt x="400" y="1769"/>
                    <a:pt x="901" y="1769"/>
                  </a:cubicBezTo>
                  <a:cubicBezTo>
                    <a:pt x="1401" y="1769"/>
                    <a:pt x="1768" y="1368"/>
                    <a:pt x="1768" y="868"/>
                  </a:cubicBezTo>
                  <a:cubicBezTo>
                    <a:pt x="1768" y="401"/>
                    <a:pt x="1401" y="1"/>
                    <a:pt x="901"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4648841" y="2683481"/>
              <a:ext cx="227190" cy="162560"/>
            </a:xfrm>
            <a:custGeom>
              <a:rect b="b" l="l" r="r" t="t"/>
              <a:pathLst>
                <a:path extrusionOk="0" h="5204" w="7273">
                  <a:moveTo>
                    <a:pt x="1" y="0"/>
                  </a:moveTo>
                  <a:lnTo>
                    <a:pt x="1" y="5204"/>
                  </a:lnTo>
                  <a:lnTo>
                    <a:pt x="7273" y="5204"/>
                  </a:lnTo>
                  <a:lnTo>
                    <a:pt x="54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p:nvPr/>
        </p:nvSpPr>
        <p:spPr>
          <a:xfrm>
            <a:off x="7258544" y="1010849"/>
            <a:ext cx="271630" cy="254027"/>
          </a:xfrm>
          <a:custGeom>
            <a:rect b="b" l="l" r="r" t="t"/>
            <a:pathLst>
              <a:path extrusionOk="0" h="6739" w="7206">
                <a:moveTo>
                  <a:pt x="3603" y="1"/>
                </a:moveTo>
                <a:cubicBezTo>
                  <a:pt x="1602" y="1"/>
                  <a:pt x="1" y="1635"/>
                  <a:pt x="1" y="3603"/>
                </a:cubicBezTo>
                <a:lnTo>
                  <a:pt x="1" y="6739"/>
                </a:lnTo>
                <a:lnTo>
                  <a:pt x="835" y="6739"/>
                </a:lnTo>
                <a:lnTo>
                  <a:pt x="835" y="3603"/>
                </a:lnTo>
                <a:cubicBezTo>
                  <a:pt x="835" y="2102"/>
                  <a:pt x="2069" y="868"/>
                  <a:pt x="3603" y="868"/>
                </a:cubicBezTo>
                <a:cubicBezTo>
                  <a:pt x="5104" y="868"/>
                  <a:pt x="6339" y="2102"/>
                  <a:pt x="6339" y="3603"/>
                </a:cubicBezTo>
                <a:lnTo>
                  <a:pt x="6339" y="6739"/>
                </a:lnTo>
                <a:lnTo>
                  <a:pt x="7206" y="6739"/>
                </a:lnTo>
                <a:lnTo>
                  <a:pt x="7206" y="3603"/>
                </a:lnTo>
                <a:cubicBezTo>
                  <a:pt x="7206" y="1635"/>
                  <a:pt x="5571" y="1"/>
                  <a:pt x="3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7482368" y="1214544"/>
            <a:ext cx="142110" cy="495463"/>
          </a:xfrm>
          <a:custGeom>
            <a:rect b="b" l="l" r="r" t="t"/>
            <a:pathLst>
              <a:path extrusionOk="0" h="13144" w="3770">
                <a:moveTo>
                  <a:pt x="1735" y="1"/>
                </a:moveTo>
                <a:lnTo>
                  <a:pt x="0" y="6572"/>
                </a:lnTo>
                <a:lnTo>
                  <a:pt x="1735" y="13143"/>
                </a:lnTo>
                <a:lnTo>
                  <a:pt x="3770" y="13143"/>
                </a:lnTo>
                <a:lnTo>
                  <a:pt x="3770" y="1"/>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405661" y="1214544"/>
            <a:ext cx="142110" cy="495463"/>
          </a:xfrm>
          <a:custGeom>
            <a:rect b="b" l="l" r="r" t="t"/>
            <a:pathLst>
              <a:path extrusionOk="0" h="13144" w="3770">
                <a:moveTo>
                  <a:pt x="1735" y="1"/>
                </a:moveTo>
                <a:lnTo>
                  <a:pt x="1" y="6572"/>
                </a:lnTo>
                <a:lnTo>
                  <a:pt x="1735" y="13143"/>
                </a:lnTo>
                <a:lnTo>
                  <a:pt x="3770" y="13143"/>
                </a:lnTo>
                <a:lnTo>
                  <a:pt x="3770" y="1"/>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ph type="title"/>
          </p:nvPr>
        </p:nvSpPr>
        <p:spPr>
          <a:xfrm>
            <a:off x="1399125" y="435900"/>
            <a:ext cx="56646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Plataformas </a:t>
            </a:r>
            <a:r>
              <a:rPr lang="en" sz="2300"/>
              <a:t>E-Commerce utilizadas</a:t>
            </a:r>
            <a:endParaRPr sz="2500"/>
          </a:p>
        </p:txBody>
      </p:sp>
      <p:sp>
        <p:nvSpPr>
          <p:cNvPr id="155" name="Google Shape;155;p15"/>
          <p:cNvSpPr/>
          <p:nvPr/>
        </p:nvSpPr>
        <p:spPr>
          <a:xfrm flipH="1">
            <a:off x="1900922" y="2932078"/>
            <a:ext cx="462744" cy="472808"/>
          </a:xfrm>
          <a:custGeom>
            <a:rect b="b" l="l" r="r" t="t"/>
            <a:pathLst>
              <a:path extrusionOk="0" h="12543" w="12276">
                <a:moveTo>
                  <a:pt x="12276" y="1"/>
                </a:moveTo>
                <a:lnTo>
                  <a:pt x="0" y="34"/>
                </a:lnTo>
                <a:lnTo>
                  <a:pt x="0" y="12543"/>
                </a:lnTo>
                <a:lnTo>
                  <a:pt x="12276" y="12543"/>
                </a:lnTo>
                <a:lnTo>
                  <a:pt x="1227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1255860" y="2798795"/>
            <a:ext cx="1750330" cy="38"/>
          </a:xfrm>
          <a:custGeom>
            <a:rect b="b" l="l" r="r" t="t"/>
            <a:pathLst>
              <a:path extrusionOk="0" fill="none" h="1" w="46434">
                <a:moveTo>
                  <a:pt x="46434" y="1"/>
                </a:moveTo>
                <a:lnTo>
                  <a:pt x="1" y="1"/>
                </a:lnTo>
              </a:path>
            </a:pathLst>
          </a:custGeom>
          <a:noFill/>
          <a:ln cap="rnd" cmpd="sng" w="1567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flipH="1">
            <a:off x="1107486" y="1586728"/>
            <a:ext cx="2049590" cy="1316536"/>
          </a:xfrm>
          <a:custGeom>
            <a:rect b="b" l="l" r="r" t="t"/>
            <a:pathLst>
              <a:path extrusionOk="0" h="34926" w="54373">
                <a:moveTo>
                  <a:pt x="2636" y="0"/>
                </a:moveTo>
                <a:cubicBezTo>
                  <a:pt x="1202" y="0"/>
                  <a:pt x="1" y="1201"/>
                  <a:pt x="1" y="2669"/>
                </a:cubicBezTo>
                <a:lnTo>
                  <a:pt x="1" y="32257"/>
                </a:lnTo>
                <a:lnTo>
                  <a:pt x="27187" y="34925"/>
                </a:lnTo>
                <a:lnTo>
                  <a:pt x="54373" y="32257"/>
                </a:lnTo>
                <a:lnTo>
                  <a:pt x="54373" y="2669"/>
                </a:lnTo>
                <a:cubicBezTo>
                  <a:pt x="54373" y="1201"/>
                  <a:pt x="53172" y="0"/>
                  <a:pt x="51704" y="0"/>
                </a:cubicBezTo>
                <a:close/>
              </a:path>
            </a:pathLst>
          </a:custGeom>
          <a:solidFill>
            <a:srgbClr val="9EA24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1535002" y="3367135"/>
            <a:ext cx="1195836" cy="75465"/>
          </a:xfrm>
          <a:custGeom>
            <a:rect b="b" l="l" r="r" t="t"/>
            <a:pathLst>
              <a:path extrusionOk="0" h="2002" w="31724">
                <a:moveTo>
                  <a:pt x="1002" y="0"/>
                </a:moveTo>
                <a:cubicBezTo>
                  <a:pt x="468" y="0"/>
                  <a:pt x="1" y="467"/>
                  <a:pt x="1" y="1001"/>
                </a:cubicBezTo>
                <a:cubicBezTo>
                  <a:pt x="1" y="1568"/>
                  <a:pt x="468" y="2002"/>
                  <a:pt x="1002" y="2002"/>
                </a:cubicBezTo>
                <a:lnTo>
                  <a:pt x="30723" y="2002"/>
                </a:lnTo>
                <a:cubicBezTo>
                  <a:pt x="31290" y="2002"/>
                  <a:pt x="31724" y="1568"/>
                  <a:pt x="31724" y="1001"/>
                </a:cubicBezTo>
                <a:cubicBezTo>
                  <a:pt x="31724" y="434"/>
                  <a:pt x="31290" y="0"/>
                  <a:pt x="307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flipH="1">
            <a:off x="1107486" y="2802564"/>
            <a:ext cx="2049590" cy="230166"/>
          </a:xfrm>
          <a:custGeom>
            <a:rect b="b" l="l" r="r" t="t"/>
            <a:pathLst>
              <a:path extrusionOk="0" h="6106" w="54373">
                <a:moveTo>
                  <a:pt x="1" y="1"/>
                </a:moveTo>
                <a:lnTo>
                  <a:pt x="1" y="3470"/>
                </a:lnTo>
                <a:cubicBezTo>
                  <a:pt x="1" y="4904"/>
                  <a:pt x="1202" y="6105"/>
                  <a:pt x="2636" y="6105"/>
                </a:cubicBezTo>
                <a:lnTo>
                  <a:pt x="51704" y="6105"/>
                </a:lnTo>
                <a:cubicBezTo>
                  <a:pt x="53172" y="6105"/>
                  <a:pt x="54373" y="4904"/>
                  <a:pt x="54373" y="3470"/>
                </a:cubicBezTo>
                <a:lnTo>
                  <a:pt x="5437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5"/>
          <p:cNvGrpSpPr/>
          <p:nvPr/>
        </p:nvGrpSpPr>
        <p:grpSpPr>
          <a:xfrm>
            <a:off x="5952419" y="3850750"/>
            <a:ext cx="2084100" cy="969041"/>
            <a:chOff x="5647300" y="3850750"/>
            <a:chExt cx="2084100" cy="969041"/>
          </a:xfrm>
        </p:grpSpPr>
        <p:sp>
          <p:nvSpPr>
            <p:cNvPr id="161" name="Google Shape;161;p15"/>
            <p:cNvSpPr txBox="1"/>
            <p:nvPr/>
          </p:nvSpPr>
          <p:spPr>
            <a:xfrm>
              <a:off x="5647300" y="4187091"/>
              <a:ext cx="2084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Plataforma SaaS para tiendas de e-commerce propias. (Grid, Mark, Dash)</a:t>
              </a:r>
              <a:endParaRPr sz="1100">
                <a:latin typeface="Roboto"/>
                <a:ea typeface="Roboto"/>
                <a:cs typeface="Roboto"/>
                <a:sym typeface="Roboto"/>
              </a:endParaRPr>
            </a:p>
          </p:txBody>
        </p:sp>
        <p:sp>
          <p:nvSpPr>
            <p:cNvPr id="162" name="Google Shape;162;p15"/>
            <p:cNvSpPr txBox="1"/>
            <p:nvPr/>
          </p:nvSpPr>
          <p:spPr>
            <a:xfrm>
              <a:off x="6122800" y="3850750"/>
              <a:ext cx="1133100" cy="28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Vtex</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grpSp>
      <p:sp>
        <p:nvSpPr>
          <p:cNvPr id="163" name="Google Shape;163;p15"/>
          <p:cNvSpPr txBox="1"/>
          <p:nvPr/>
        </p:nvSpPr>
        <p:spPr>
          <a:xfrm>
            <a:off x="1107481" y="4187091"/>
            <a:ext cx="2084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000">
                <a:latin typeface="Roboto"/>
                <a:ea typeface="Roboto"/>
                <a:cs typeface="Roboto"/>
                <a:sym typeface="Roboto"/>
              </a:rPr>
              <a:t>Es una plataforma de e-commerce muy conocida en la cual se gestionan publicaciones en tienda propia y de terceros</a:t>
            </a:r>
            <a:endParaRPr sz="1100">
              <a:latin typeface="Roboto"/>
              <a:ea typeface="Roboto"/>
              <a:cs typeface="Roboto"/>
              <a:sym typeface="Roboto"/>
            </a:endParaRPr>
          </a:p>
        </p:txBody>
      </p:sp>
      <p:sp>
        <p:nvSpPr>
          <p:cNvPr id="164" name="Google Shape;164;p15"/>
          <p:cNvSpPr txBox="1"/>
          <p:nvPr/>
        </p:nvSpPr>
        <p:spPr>
          <a:xfrm>
            <a:off x="1474148" y="3850750"/>
            <a:ext cx="1434900" cy="28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Mercado Libre</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65" name="Google Shape;165;p15"/>
          <p:cNvSpPr/>
          <p:nvPr/>
        </p:nvSpPr>
        <p:spPr>
          <a:xfrm>
            <a:off x="3876876" y="1806450"/>
            <a:ext cx="1485300" cy="857400"/>
          </a:xfrm>
          <a:prstGeom prst="uturnArrow">
            <a:avLst>
              <a:gd fmla="val 25000" name="adj1"/>
              <a:gd fmla="val 25000" name="adj2"/>
              <a:gd fmla="val 25000" name="adj3"/>
              <a:gd fmla="val 43750" name="adj4"/>
              <a:gd fmla="val 75000" name="adj5"/>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800000">
            <a:off x="3780536" y="2479650"/>
            <a:ext cx="1485300" cy="857400"/>
          </a:xfrm>
          <a:prstGeom prst="uturnArrow">
            <a:avLst>
              <a:gd fmla="val 25000" name="adj1"/>
              <a:gd fmla="val 25000" name="adj2"/>
              <a:gd fmla="val 25000" name="adj3"/>
              <a:gd fmla="val 43750" name="adj4"/>
              <a:gd fmla="val 75000" name="adj5"/>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711611" y="1181864"/>
            <a:ext cx="49079" cy="101890"/>
          </a:xfrm>
          <a:custGeom>
            <a:rect b="b" l="l" r="r" t="t"/>
            <a:pathLst>
              <a:path extrusionOk="0" h="2703" w="1302">
                <a:moveTo>
                  <a:pt x="1301" y="0"/>
                </a:moveTo>
                <a:lnTo>
                  <a:pt x="0" y="367"/>
                </a:lnTo>
                <a:lnTo>
                  <a:pt x="0" y="2702"/>
                </a:lnTo>
                <a:lnTo>
                  <a:pt x="1301" y="2702"/>
                </a:lnTo>
                <a:lnTo>
                  <a:pt x="13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6711611" y="1147902"/>
            <a:ext cx="133327" cy="47835"/>
          </a:xfrm>
          <a:custGeom>
            <a:rect b="b" l="l" r="r" t="t"/>
            <a:pathLst>
              <a:path extrusionOk="0" h="1269" w="3537">
                <a:moveTo>
                  <a:pt x="1301" y="1"/>
                </a:moveTo>
                <a:lnTo>
                  <a:pt x="0" y="1268"/>
                </a:lnTo>
                <a:lnTo>
                  <a:pt x="3203" y="1268"/>
                </a:lnTo>
                <a:lnTo>
                  <a:pt x="3536" y="635"/>
                </a:lnTo>
                <a:lnTo>
                  <a:pt x="3203" y="1"/>
                </a:lnTo>
                <a:close/>
              </a:path>
            </a:pathLst>
          </a:custGeom>
          <a:solidFill>
            <a:srgbClr val="80A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599699" y="1269878"/>
            <a:ext cx="245244" cy="369713"/>
          </a:xfrm>
          <a:custGeom>
            <a:rect b="b" l="l" r="r" t="t"/>
            <a:pathLst>
              <a:path extrusionOk="0" h="9808" w="6506">
                <a:moveTo>
                  <a:pt x="1" y="0"/>
                </a:moveTo>
                <a:lnTo>
                  <a:pt x="1" y="9440"/>
                </a:lnTo>
                <a:lnTo>
                  <a:pt x="3070" y="9807"/>
                </a:lnTo>
                <a:lnTo>
                  <a:pt x="6172" y="9440"/>
                </a:lnTo>
                <a:lnTo>
                  <a:pt x="6505" y="4737"/>
                </a:lnTo>
                <a:lnTo>
                  <a:pt x="6172" y="0"/>
                </a:lnTo>
                <a:close/>
              </a:path>
            </a:pathLst>
          </a:custGeom>
          <a:solidFill>
            <a:srgbClr val="236E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903999" y="1181864"/>
            <a:ext cx="47797" cy="101890"/>
          </a:xfrm>
          <a:custGeom>
            <a:rect b="b" l="l" r="r" t="t"/>
            <a:pathLst>
              <a:path extrusionOk="0" h="2703" w="1268">
                <a:moveTo>
                  <a:pt x="0" y="0"/>
                </a:moveTo>
                <a:lnTo>
                  <a:pt x="0" y="2702"/>
                </a:lnTo>
                <a:lnTo>
                  <a:pt x="1268" y="2702"/>
                </a:lnTo>
                <a:lnTo>
                  <a:pt x="1268" y="36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832306" y="1147902"/>
            <a:ext cx="119493" cy="47835"/>
          </a:xfrm>
          <a:custGeom>
            <a:rect b="b" l="l" r="r" t="t"/>
            <a:pathLst>
              <a:path extrusionOk="0" h="1269" w="3170">
                <a:moveTo>
                  <a:pt x="1" y="1"/>
                </a:moveTo>
                <a:lnTo>
                  <a:pt x="1" y="1268"/>
                </a:lnTo>
                <a:lnTo>
                  <a:pt x="3170" y="1268"/>
                </a:lnTo>
                <a:lnTo>
                  <a:pt x="1902" y="1"/>
                </a:lnTo>
                <a:close/>
              </a:path>
            </a:pathLst>
          </a:custGeom>
          <a:solidFill>
            <a:srgbClr val="A0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flipH="1">
            <a:off x="7118323" y="1687294"/>
            <a:ext cx="245244" cy="89337"/>
          </a:xfrm>
          <a:custGeom>
            <a:rect b="b" l="l" r="r" t="t"/>
            <a:pathLst>
              <a:path extrusionOk="0" h="2370" w="6506">
                <a:moveTo>
                  <a:pt x="4437" y="1"/>
                </a:moveTo>
                <a:lnTo>
                  <a:pt x="2736" y="368"/>
                </a:lnTo>
                <a:lnTo>
                  <a:pt x="1" y="2369"/>
                </a:lnTo>
                <a:lnTo>
                  <a:pt x="6172" y="2369"/>
                </a:lnTo>
                <a:lnTo>
                  <a:pt x="6505" y="1435"/>
                </a:lnTo>
                <a:lnTo>
                  <a:pt x="6172" y="368"/>
                </a:lnTo>
                <a:lnTo>
                  <a:pt x="4437" y="1"/>
                </a:lnTo>
                <a:close/>
              </a:path>
            </a:pathLst>
          </a:custGeom>
          <a:solidFill>
            <a:srgbClr val="FF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flipH="1">
            <a:off x="7130913" y="1625703"/>
            <a:ext cx="232654" cy="75465"/>
          </a:xfrm>
          <a:custGeom>
            <a:rect b="b" l="l" r="r" t="t"/>
            <a:pathLst>
              <a:path extrusionOk="0" h="2002" w="6172">
                <a:moveTo>
                  <a:pt x="1" y="0"/>
                </a:moveTo>
                <a:lnTo>
                  <a:pt x="2736" y="2002"/>
                </a:lnTo>
                <a:lnTo>
                  <a:pt x="6172" y="2002"/>
                </a:lnTo>
                <a:lnTo>
                  <a:pt x="6172" y="0"/>
                </a:lnTo>
                <a:close/>
              </a:path>
            </a:pathLst>
          </a:custGeom>
          <a:solidFill>
            <a:srgbClr val="FB9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7234009" y="1625703"/>
            <a:ext cx="129558" cy="150931"/>
          </a:xfrm>
          <a:custGeom>
            <a:rect b="b" l="l" r="r" t="t"/>
            <a:pathLst>
              <a:path extrusionOk="0" h="4004" w="3437">
                <a:moveTo>
                  <a:pt x="1" y="0"/>
                </a:moveTo>
                <a:lnTo>
                  <a:pt x="1" y="4003"/>
                </a:lnTo>
                <a:lnTo>
                  <a:pt x="3436" y="2002"/>
                </a:lnTo>
                <a:lnTo>
                  <a:pt x="1" y="0"/>
                </a:lnTo>
                <a:close/>
              </a:path>
            </a:pathLst>
          </a:custGeom>
          <a:solidFill>
            <a:srgbClr val="F67A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6832306" y="1269878"/>
            <a:ext cx="231410" cy="369713"/>
          </a:xfrm>
          <a:custGeom>
            <a:rect b="b" l="l" r="r" t="t"/>
            <a:pathLst>
              <a:path extrusionOk="0" h="9808" w="6139">
                <a:moveTo>
                  <a:pt x="1" y="0"/>
                </a:moveTo>
                <a:lnTo>
                  <a:pt x="1" y="9440"/>
                </a:lnTo>
                <a:lnTo>
                  <a:pt x="3070" y="9807"/>
                </a:lnTo>
                <a:lnTo>
                  <a:pt x="6138" y="9440"/>
                </a:lnTo>
                <a:lnTo>
                  <a:pt x="6138" y="0"/>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flipH="1">
            <a:off x="6899550" y="1687294"/>
            <a:ext cx="231410" cy="89337"/>
          </a:xfrm>
          <a:custGeom>
            <a:rect b="b" l="l" r="r" t="t"/>
            <a:pathLst>
              <a:path extrusionOk="0" h="2370" w="6139">
                <a:moveTo>
                  <a:pt x="1702" y="1"/>
                </a:moveTo>
                <a:lnTo>
                  <a:pt x="1" y="368"/>
                </a:lnTo>
                <a:lnTo>
                  <a:pt x="1" y="2369"/>
                </a:lnTo>
                <a:lnTo>
                  <a:pt x="6138" y="2369"/>
                </a:lnTo>
                <a:lnTo>
                  <a:pt x="3437" y="368"/>
                </a:lnTo>
                <a:lnTo>
                  <a:pt x="1702" y="1"/>
                </a:lnTo>
                <a:close/>
              </a:path>
            </a:pathLst>
          </a:custGeom>
          <a:solidFill>
            <a:srgbClr val="FB9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a:off x="6899550" y="1625703"/>
            <a:ext cx="231410" cy="75465"/>
          </a:xfrm>
          <a:custGeom>
            <a:rect b="b" l="l" r="r" t="t"/>
            <a:pathLst>
              <a:path extrusionOk="0" h="2002" w="6139">
                <a:moveTo>
                  <a:pt x="1" y="0"/>
                </a:moveTo>
                <a:lnTo>
                  <a:pt x="1" y="2002"/>
                </a:lnTo>
                <a:lnTo>
                  <a:pt x="3437" y="2002"/>
                </a:lnTo>
                <a:lnTo>
                  <a:pt x="6138" y="0"/>
                </a:lnTo>
                <a:close/>
              </a:path>
            </a:pathLst>
          </a:custGeom>
          <a:solidFill>
            <a:srgbClr val="F67A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flipH="1">
            <a:off x="6899554" y="1625703"/>
            <a:ext cx="129558" cy="150931"/>
          </a:xfrm>
          <a:custGeom>
            <a:rect b="b" l="l" r="r" t="t"/>
            <a:pathLst>
              <a:path extrusionOk="0" h="4004" w="3437">
                <a:moveTo>
                  <a:pt x="3436" y="0"/>
                </a:moveTo>
                <a:lnTo>
                  <a:pt x="1" y="2002"/>
                </a:lnTo>
                <a:lnTo>
                  <a:pt x="3436" y="4003"/>
                </a:lnTo>
                <a:lnTo>
                  <a:pt x="3436" y="0"/>
                </a:lnTo>
                <a:close/>
              </a:path>
            </a:pathLst>
          </a:custGeom>
          <a:solidFill>
            <a:srgbClr val="BB4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103887" y="1010849"/>
            <a:ext cx="271668" cy="254027"/>
          </a:xfrm>
          <a:custGeom>
            <a:rect b="b" l="l" r="r" t="t"/>
            <a:pathLst>
              <a:path extrusionOk="0" h="6739" w="7207">
                <a:moveTo>
                  <a:pt x="3603" y="1"/>
                </a:moveTo>
                <a:cubicBezTo>
                  <a:pt x="1635" y="1"/>
                  <a:pt x="1" y="1635"/>
                  <a:pt x="1" y="3603"/>
                </a:cubicBezTo>
                <a:lnTo>
                  <a:pt x="1" y="6739"/>
                </a:lnTo>
                <a:lnTo>
                  <a:pt x="868" y="6739"/>
                </a:lnTo>
                <a:lnTo>
                  <a:pt x="868" y="3603"/>
                </a:lnTo>
                <a:cubicBezTo>
                  <a:pt x="868" y="2102"/>
                  <a:pt x="2102" y="868"/>
                  <a:pt x="3603" y="868"/>
                </a:cubicBezTo>
                <a:cubicBezTo>
                  <a:pt x="5138" y="868"/>
                  <a:pt x="6372" y="2102"/>
                  <a:pt x="6372" y="3603"/>
                </a:cubicBezTo>
                <a:lnTo>
                  <a:pt x="6372" y="6739"/>
                </a:lnTo>
                <a:lnTo>
                  <a:pt x="7206" y="6739"/>
                </a:lnTo>
                <a:lnTo>
                  <a:pt x="7206" y="3603"/>
                </a:lnTo>
                <a:cubicBezTo>
                  <a:pt x="7206" y="1635"/>
                  <a:pt x="5605" y="1"/>
                  <a:pt x="3603" y="1"/>
                </a:cubicBezTo>
                <a:close/>
              </a:path>
            </a:pathLst>
          </a:custGeom>
          <a:solidFill>
            <a:srgbClr val="A0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009616" y="1214544"/>
            <a:ext cx="461500" cy="495463"/>
          </a:xfrm>
          <a:custGeom>
            <a:rect b="b" l="l" r="r" t="t"/>
            <a:pathLst>
              <a:path extrusionOk="0" h="13144" w="12243">
                <a:moveTo>
                  <a:pt x="0" y="1"/>
                </a:moveTo>
                <a:lnTo>
                  <a:pt x="0" y="13143"/>
                </a:lnTo>
                <a:lnTo>
                  <a:pt x="12242" y="13143"/>
                </a:lnTo>
                <a:lnTo>
                  <a:pt x="12242" y="1"/>
                </a:lnTo>
                <a:close/>
              </a:path>
            </a:pathLst>
          </a:custGeom>
          <a:solidFill>
            <a:srgbClr val="236E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flipH="1">
            <a:off x="6763731" y="3051528"/>
            <a:ext cx="462782" cy="472808"/>
          </a:xfrm>
          <a:custGeom>
            <a:rect b="b" l="l" r="r" t="t"/>
            <a:pathLst>
              <a:path extrusionOk="0" h="12543" w="12277">
                <a:moveTo>
                  <a:pt x="12276" y="1"/>
                </a:moveTo>
                <a:lnTo>
                  <a:pt x="1" y="34"/>
                </a:lnTo>
                <a:lnTo>
                  <a:pt x="1" y="12543"/>
                </a:lnTo>
                <a:lnTo>
                  <a:pt x="12276" y="12543"/>
                </a:lnTo>
                <a:lnTo>
                  <a:pt x="1227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a:off x="6118669" y="2918245"/>
            <a:ext cx="1750330" cy="38"/>
          </a:xfrm>
          <a:custGeom>
            <a:rect b="b" l="l" r="r" t="t"/>
            <a:pathLst>
              <a:path extrusionOk="0" fill="none" h="1" w="46434">
                <a:moveTo>
                  <a:pt x="46433" y="1"/>
                </a:moveTo>
                <a:lnTo>
                  <a:pt x="0" y="1"/>
                </a:lnTo>
              </a:path>
            </a:pathLst>
          </a:custGeom>
          <a:noFill/>
          <a:ln cap="rnd" cmpd="sng" w="1567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flipH="1">
            <a:off x="5969052" y="1706178"/>
            <a:ext cx="2050834" cy="1316536"/>
          </a:xfrm>
          <a:custGeom>
            <a:rect b="b" l="l" r="r" t="t"/>
            <a:pathLst>
              <a:path extrusionOk="0" h="34926" w="54406">
                <a:moveTo>
                  <a:pt x="2669" y="0"/>
                </a:moveTo>
                <a:cubicBezTo>
                  <a:pt x="1201" y="0"/>
                  <a:pt x="0" y="1201"/>
                  <a:pt x="0" y="2669"/>
                </a:cubicBezTo>
                <a:lnTo>
                  <a:pt x="0" y="32257"/>
                </a:lnTo>
                <a:lnTo>
                  <a:pt x="27186" y="34925"/>
                </a:lnTo>
                <a:lnTo>
                  <a:pt x="54406" y="32257"/>
                </a:lnTo>
                <a:lnTo>
                  <a:pt x="54406" y="2669"/>
                </a:lnTo>
                <a:lnTo>
                  <a:pt x="54372" y="2669"/>
                </a:lnTo>
                <a:cubicBezTo>
                  <a:pt x="54372" y="1201"/>
                  <a:pt x="53172" y="0"/>
                  <a:pt x="51737" y="0"/>
                </a:cubicBezTo>
                <a:close/>
              </a:path>
            </a:pathLst>
          </a:custGeom>
          <a:solidFill>
            <a:srgbClr val="2B8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flipH="1">
            <a:off x="6396568" y="3486585"/>
            <a:ext cx="1195836" cy="75465"/>
          </a:xfrm>
          <a:custGeom>
            <a:rect b="b" l="l" r="r" t="t"/>
            <a:pathLst>
              <a:path extrusionOk="0" h="2002" w="31724">
                <a:moveTo>
                  <a:pt x="1001" y="0"/>
                </a:moveTo>
                <a:cubicBezTo>
                  <a:pt x="434" y="0"/>
                  <a:pt x="1" y="467"/>
                  <a:pt x="1" y="1001"/>
                </a:cubicBezTo>
                <a:cubicBezTo>
                  <a:pt x="1" y="1568"/>
                  <a:pt x="434" y="2002"/>
                  <a:pt x="1001" y="2002"/>
                </a:cubicBezTo>
                <a:lnTo>
                  <a:pt x="30723" y="2002"/>
                </a:lnTo>
                <a:cubicBezTo>
                  <a:pt x="31256" y="2002"/>
                  <a:pt x="31723" y="1568"/>
                  <a:pt x="31723" y="1001"/>
                </a:cubicBezTo>
                <a:cubicBezTo>
                  <a:pt x="31723" y="434"/>
                  <a:pt x="31256" y="0"/>
                  <a:pt x="307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flipH="1">
            <a:off x="5970296" y="2922014"/>
            <a:ext cx="2049590" cy="230166"/>
          </a:xfrm>
          <a:custGeom>
            <a:rect b="b" l="l" r="r" t="t"/>
            <a:pathLst>
              <a:path extrusionOk="0" h="6106" w="54373">
                <a:moveTo>
                  <a:pt x="0" y="1"/>
                </a:moveTo>
                <a:lnTo>
                  <a:pt x="0" y="3437"/>
                </a:lnTo>
                <a:cubicBezTo>
                  <a:pt x="0" y="4904"/>
                  <a:pt x="1201" y="6105"/>
                  <a:pt x="2669" y="6105"/>
                </a:cubicBezTo>
                <a:lnTo>
                  <a:pt x="51737" y="6105"/>
                </a:lnTo>
                <a:cubicBezTo>
                  <a:pt x="53172" y="6105"/>
                  <a:pt x="54372" y="4904"/>
                  <a:pt x="54372" y="3437"/>
                </a:cubicBezTo>
                <a:lnTo>
                  <a:pt x="5437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flipH="1">
            <a:off x="5995439" y="1678511"/>
            <a:ext cx="1998061" cy="672780"/>
          </a:xfrm>
          <a:custGeom>
            <a:rect b="b" l="l" r="r" t="t"/>
            <a:pathLst>
              <a:path extrusionOk="0" h="17848" w="53006">
                <a:moveTo>
                  <a:pt x="5571" y="0"/>
                </a:moveTo>
                <a:cubicBezTo>
                  <a:pt x="4004" y="0"/>
                  <a:pt x="2669" y="1101"/>
                  <a:pt x="2369" y="2669"/>
                </a:cubicBezTo>
                <a:lnTo>
                  <a:pt x="1468" y="7506"/>
                </a:lnTo>
                <a:lnTo>
                  <a:pt x="268" y="14211"/>
                </a:lnTo>
                <a:cubicBezTo>
                  <a:pt x="1" y="15612"/>
                  <a:pt x="801" y="17013"/>
                  <a:pt x="2136" y="17480"/>
                </a:cubicBezTo>
                <a:cubicBezTo>
                  <a:pt x="2850" y="17725"/>
                  <a:pt x="3594" y="17847"/>
                  <a:pt x="4338" y="17847"/>
                </a:cubicBezTo>
                <a:cubicBezTo>
                  <a:pt x="5922" y="17847"/>
                  <a:pt x="7502" y="17291"/>
                  <a:pt x="8774" y="16179"/>
                </a:cubicBezTo>
                <a:cubicBezTo>
                  <a:pt x="10041" y="17280"/>
                  <a:pt x="11617" y="17830"/>
                  <a:pt x="13193" y="17830"/>
                </a:cubicBezTo>
                <a:cubicBezTo>
                  <a:pt x="14770" y="17830"/>
                  <a:pt x="16346" y="17280"/>
                  <a:pt x="17613" y="16179"/>
                </a:cubicBezTo>
                <a:cubicBezTo>
                  <a:pt x="18881" y="17280"/>
                  <a:pt x="20465" y="17830"/>
                  <a:pt x="22050" y="17830"/>
                </a:cubicBezTo>
                <a:cubicBezTo>
                  <a:pt x="23634" y="17830"/>
                  <a:pt x="25219" y="17280"/>
                  <a:pt x="26486" y="16179"/>
                </a:cubicBezTo>
                <a:cubicBezTo>
                  <a:pt x="27754" y="17280"/>
                  <a:pt x="29338" y="17830"/>
                  <a:pt x="30923" y="17830"/>
                </a:cubicBezTo>
                <a:cubicBezTo>
                  <a:pt x="32507" y="17830"/>
                  <a:pt x="34092" y="17280"/>
                  <a:pt x="35359" y="16179"/>
                </a:cubicBezTo>
                <a:cubicBezTo>
                  <a:pt x="36627" y="17280"/>
                  <a:pt x="38203" y="17830"/>
                  <a:pt x="39783" y="17830"/>
                </a:cubicBezTo>
                <a:cubicBezTo>
                  <a:pt x="41364" y="17830"/>
                  <a:pt x="42948" y="17280"/>
                  <a:pt x="44232" y="16179"/>
                </a:cubicBezTo>
                <a:cubicBezTo>
                  <a:pt x="45481" y="17291"/>
                  <a:pt x="47054" y="17847"/>
                  <a:pt x="48636" y="17847"/>
                </a:cubicBezTo>
                <a:cubicBezTo>
                  <a:pt x="49379" y="17847"/>
                  <a:pt x="50123" y="17725"/>
                  <a:pt x="50837" y="17480"/>
                </a:cubicBezTo>
                <a:cubicBezTo>
                  <a:pt x="52205" y="17013"/>
                  <a:pt x="53005" y="15612"/>
                  <a:pt x="52738" y="14211"/>
                </a:cubicBezTo>
                <a:lnTo>
                  <a:pt x="51504" y="7506"/>
                </a:lnTo>
                <a:lnTo>
                  <a:pt x="50604" y="2669"/>
                </a:lnTo>
                <a:cubicBezTo>
                  <a:pt x="50337" y="1101"/>
                  <a:pt x="49002" y="0"/>
                  <a:pt x="47401" y="0"/>
                </a:cubicBezTo>
                <a:close/>
              </a:path>
            </a:pathLst>
          </a:custGeom>
          <a:solidFill>
            <a:srgbClr val="51B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flipH="1">
            <a:off x="6326189" y="1678511"/>
            <a:ext cx="372238" cy="672102"/>
          </a:xfrm>
          <a:custGeom>
            <a:rect b="b" l="l" r="r" t="t"/>
            <a:pathLst>
              <a:path extrusionOk="0" h="17830" w="9875">
                <a:moveTo>
                  <a:pt x="1" y="0"/>
                </a:moveTo>
                <a:lnTo>
                  <a:pt x="468" y="7506"/>
                </a:lnTo>
                <a:lnTo>
                  <a:pt x="1001" y="16179"/>
                </a:lnTo>
                <a:cubicBezTo>
                  <a:pt x="2269" y="17280"/>
                  <a:pt x="3853" y="17830"/>
                  <a:pt x="5438" y="17830"/>
                </a:cubicBezTo>
                <a:cubicBezTo>
                  <a:pt x="7022" y="17830"/>
                  <a:pt x="8607" y="17280"/>
                  <a:pt x="9874" y="16179"/>
                </a:cubicBezTo>
                <a:lnTo>
                  <a:pt x="8807" y="7506"/>
                </a:lnTo>
                <a:lnTo>
                  <a:pt x="7906"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flipH="1">
            <a:off x="6995099" y="1678511"/>
            <a:ext cx="333261" cy="672102"/>
          </a:xfrm>
          <a:custGeom>
            <a:rect b="b" l="l" r="r" t="t"/>
            <a:pathLst>
              <a:path extrusionOk="0" h="17830" w="8841">
                <a:moveTo>
                  <a:pt x="968" y="0"/>
                </a:moveTo>
                <a:lnTo>
                  <a:pt x="501" y="7506"/>
                </a:lnTo>
                <a:lnTo>
                  <a:pt x="1" y="16179"/>
                </a:lnTo>
                <a:cubicBezTo>
                  <a:pt x="1268" y="17280"/>
                  <a:pt x="2844" y="17830"/>
                  <a:pt x="4420" y="17830"/>
                </a:cubicBezTo>
                <a:cubicBezTo>
                  <a:pt x="5997" y="17830"/>
                  <a:pt x="7573" y="17280"/>
                  <a:pt x="8840" y="16179"/>
                </a:cubicBezTo>
                <a:lnTo>
                  <a:pt x="8840"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flipH="1">
            <a:off x="7588581" y="1678511"/>
            <a:ext cx="404920" cy="672780"/>
          </a:xfrm>
          <a:custGeom>
            <a:rect b="b" l="l" r="r" t="t"/>
            <a:pathLst>
              <a:path extrusionOk="0" h="17848" w="10742">
                <a:moveTo>
                  <a:pt x="5571" y="0"/>
                </a:moveTo>
                <a:cubicBezTo>
                  <a:pt x="4004" y="0"/>
                  <a:pt x="2669" y="1101"/>
                  <a:pt x="2369" y="2669"/>
                </a:cubicBezTo>
                <a:lnTo>
                  <a:pt x="1502" y="7506"/>
                </a:lnTo>
                <a:lnTo>
                  <a:pt x="268" y="14211"/>
                </a:lnTo>
                <a:cubicBezTo>
                  <a:pt x="1" y="15612"/>
                  <a:pt x="801" y="17013"/>
                  <a:pt x="2136" y="17480"/>
                </a:cubicBezTo>
                <a:cubicBezTo>
                  <a:pt x="2850" y="17725"/>
                  <a:pt x="3594" y="17847"/>
                  <a:pt x="4338" y="17847"/>
                </a:cubicBezTo>
                <a:cubicBezTo>
                  <a:pt x="5922" y="17847"/>
                  <a:pt x="7502" y="17291"/>
                  <a:pt x="8774" y="16179"/>
                </a:cubicBezTo>
                <a:lnTo>
                  <a:pt x="9808" y="7506"/>
                </a:lnTo>
                <a:lnTo>
                  <a:pt x="10742"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6529287" y="1463509"/>
            <a:ext cx="877690" cy="391086"/>
          </a:xfrm>
          <a:custGeom>
            <a:rect b="b" l="l" r="r" t="t"/>
            <a:pathLst>
              <a:path extrusionOk="0" h="10375" w="23284">
                <a:moveTo>
                  <a:pt x="1" y="0"/>
                </a:moveTo>
                <a:lnTo>
                  <a:pt x="1" y="10374"/>
                </a:lnTo>
                <a:lnTo>
                  <a:pt x="23284" y="10374"/>
                </a:lnTo>
                <a:lnTo>
                  <a:pt x="23284" y="0"/>
                </a:lnTo>
                <a:close/>
              </a:path>
            </a:pathLst>
          </a:custGeom>
          <a:solidFill>
            <a:srgbClr val="2E98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588391" y="1522612"/>
            <a:ext cx="760760" cy="272874"/>
          </a:xfrm>
          <a:custGeom>
            <a:rect b="b" l="l" r="r" t="t"/>
            <a:pathLst>
              <a:path extrusionOk="0" h="7239" w="20182">
                <a:moveTo>
                  <a:pt x="0" y="0"/>
                </a:moveTo>
                <a:lnTo>
                  <a:pt x="0" y="7239"/>
                </a:lnTo>
                <a:lnTo>
                  <a:pt x="20182" y="7239"/>
                </a:lnTo>
                <a:lnTo>
                  <a:pt x="20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725444" y="1586728"/>
            <a:ext cx="111954" cy="145880"/>
          </a:xfrm>
          <a:custGeom>
            <a:rect b="b" l="l" r="r" t="t"/>
            <a:pathLst>
              <a:path extrusionOk="0" h="3870" w="2970">
                <a:moveTo>
                  <a:pt x="1535" y="0"/>
                </a:moveTo>
                <a:cubicBezTo>
                  <a:pt x="1335" y="0"/>
                  <a:pt x="1168" y="34"/>
                  <a:pt x="1001" y="67"/>
                </a:cubicBezTo>
                <a:cubicBezTo>
                  <a:pt x="834" y="134"/>
                  <a:pt x="668" y="201"/>
                  <a:pt x="567" y="301"/>
                </a:cubicBezTo>
                <a:cubicBezTo>
                  <a:pt x="434" y="401"/>
                  <a:pt x="334" y="534"/>
                  <a:pt x="267" y="668"/>
                </a:cubicBezTo>
                <a:cubicBezTo>
                  <a:pt x="201" y="834"/>
                  <a:pt x="134" y="1001"/>
                  <a:pt x="134" y="1201"/>
                </a:cubicBezTo>
                <a:cubicBezTo>
                  <a:pt x="134" y="1335"/>
                  <a:pt x="167" y="1468"/>
                  <a:pt x="201" y="1568"/>
                </a:cubicBezTo>
                <a:cubicBezTo>
                  <a:pt x="267" y="1668"/>
                  <a:pt x="334" y="1768"/>
                  <a:pt x="401" y="1835"/>
                </a:cubicBezTo>
                <a:cubicBezTo>
                  <a:pt x="501" y="1935"/>
                  <a:pt x="601" y="2002"/>
                  <a:pt x="734" y="2069"/>
                </a:cubicBezTo>
                <a:cubicBezTo>
                  <a:pt x="868" y="2102"/>
                  <a:pt x="1034" y="2169"/>
                  <a:pt x="1235" y="2202"/>
                </a:cubicBezTo>
                <a:cubicBezTo>
                  <a:pt x="1368" y="2269"/>
                  <a:pt x="1501" y="2302"/>
                  <a:pt x="1635" y="2335"/>
                </a:cubicBezTo>
                <a:cubicBezTo>
                  <a:pt x="1735" y="2369"/>
                  <a:pt x="1835" y="2402"/>
                  <a:pt x="1935" y="2435"/>
                </a:cubicBezTo>
                <a:cubicBezTo>
                  <a:pt x="2002" y="2502"/>
                  <a:pt x="2069" y="2536"/>
                  <a:pt x="2135" y="2602"/>
                </a:cubicBezTo>
                <a:cubicBezTo>
                  <a:pt x="2169" y="2669"/>
                  <a:pt x="2202" y="2736"/>
                  <a:pt x="2202" y="2802"/>
                </a:cubicBezTo>
                <a:cubicBezTo>
                  <a:pt x="2202" y="3069"/>
                  <a:pt x="2002" y="3203"/>
                  <a:pt x="1602" y="3203"/>
                </a:cubicBezTo>
                <a:cubicBezTo>
                  <a:pt x="1435" y="3203"/>
                  <a:pt x="1301" y="3169"/>
                  <a:pt x="1168" y="3136"/>
                </a:cubicBezTo>
                <a:cubicBezTo>
                  <a:pt x="1034" y="3103"/>
                  <a:pt x="901" y="3069"/>
                  <a:pt x="801" y="3003"/>
                </a:cubicBezTo>
                <a:cubicBezTo>
                  <a:pt x="668" y="2969"/>
                  <a:pt x="567" y="2902"/>
                  <a:pt x="501" y="2869"/>
                </a:cubicBezTo>
                <a:cubicBezTo>
                  <a:pt x="401" y="2802"/>
                  <a:pt x="334" y="2769"/>
                  <a:pt x="301" y="2736"/>
                </a:cubicBezTo>
                <a:lnTo>
                  <a:pt x="0" y="3369"/>
                </a:lnTo>
                <a:cubicBezTo>
                  <a:pt x="201" y="3536"/>
                  <a:pt x="467" y="3636"/>
                  <a:pt x="734" y="3736"/>
                </a:cubicBezTo>
                <a:cubicBezTo>
                  <a:pt x="1001" y="3803"/>
                  <a:pt x="1301" y="3870"/>
                  <a:pt x="1568" y="3870"/>
                </a:cubicBezTo>
                <a:cubicBezTo>
                  <a:pt x="1768" y="3870"/>
                  <a:pt x="1935" y="3836"/>
                  <a:pt x="2102" y="3803"/>
                </a:cubicBezTo>
                <a:cubicBezTo>
                  <a:pt x="2269" y="3770"/>
                  <a:pt x="2435" y="3703"/>
                  <a:pt x="2569" y="3603"/>
                </a:cubicBezTo>
                <a:cubicBezTo>
                  <a:pt x="2702" y="3503"/>
                  <a:pt x="2802" y="3403"/>
                  <a:pt x="2869" y="3236"/>
                </a:cubicBezTo>
                <a:cubicBezTo>
                  <a:pt x="2936" y="3103"/>
                  <a:pt x="2969" y="2936"/>
                  <a:pt x="2969" y="2736"/>
                </a:cubicBezTo>
                <a:cubicBezTo>
                  <a:pt x="2969" y="2536"/>
                  <a:pt x="2969" y="2402"/>
                  <a:pt x="2902" y="2302"/>
                </a:cubicBezTo>
                <a:cubicBezTo>
                  <a:pt x="2836" y="2169"/>
                  <a:pt x="2769" y="2069"/>
                  <a:pt x="2669" y="1968"/>
                </a:cubicBezTo>
                <a:cubicBezTo>
                  <a:pt x="2569" y="1902"/>
                  <a:pt x="2435" y="1835"/>
                  <a:pt x="2269" y="1768"/>
                </a:cubicBezTo>
                <a:cubicBezTo>
                  <a:pt x="2135" y="1702"/>
                  <a:pt x="1968" y="1668"/>
                  <a:pt x="1768" y="1602"/>
                </a:cubicBezTo>
                <a:cubicBezTo>
                  <a:pt x="1635" y="1568"/>
                  <a:pt x="1501" y="1535"/>
                  <a:pt x="1401" y="1501"/>
                </a:cubicBezTo>
                <a:cubicBezTo>
                  <a:pt x="1301" y="1468"/>
                  <a:pt x="1201" y="1435"/>
                  <a:pt x="1135" y="1401"/>
                </a:cubicBezTo>
                <a:cubicBezTo>
                  <a:pt x="1068" y="1368"/>
                  <a:pt x="1001" y="1301"/>
                  <a:pt x="968" y="1268"/>
                </a:cubicBezTo>
                <a:cubicBezTo>
                  <a:pt x="934" y="1201"/>
                  <a:pt x="901" y="1135"/>
                  <a:pt x="901" y="1068"/>
                </a:cubicBezTo>
                <a:cubicBezTo>
                  <a:pt x="901" y="934"/>
                  <a:pt x="968" y="834"/>
                  <a:pt x="1068" y="734"/>
                </a:cubicBezTo>
                <a:cubicBezTo>
                  <a:pt x="1168" y="668"/>
                  <a:pt x="1301" y="634"/>
                  <a:pt x="1501" y="634"/>
                </a:cubicBezTo>
                <a:cubicBezTo>
                  <a:pt x="1635" y="634"/>
                  <a:pt x="1735" y="634"/>
                  <a:pt x="1835" y="668"/>
                </a:cubicBezTo>
                <a:cubicBezTo>
                  <a:pt x="1968" y="701"/>
                  <a:pt x="2069" y="734"/>
                  <a:pt x="2169" y="768"/>
                </a:cubicBezTo>
                <a:cubicBezTo>
                  <a:pt x="2269" y="834"/>
                  <a:pt x="2335" y="868"/>
                  <a:pt x="2402" y="901"/>
                </a:cubicBezTo>
                <a:cubicBezTo>
                  <a:pt x="2469" y="934"/>
                  <a:pt x="2502" y="968"/>
                  <a:pt x="2536" y="1001"/>
                </a:cubicBezTo>
                <a:lnTo>
                  <a:pt x="2869" y="434"/>
                </a:lnTo>
                <a:cubicBezTo>
                  <a:pt x="2702" y="301"/>
                  <a:pt x="2502" y="201"/>
                  <a:pt x="2269" y="134"/>
                </a:cubicBezTo>
                <a:cubicBezTo>
                  <a:pt x="2035" y="34"/>
                  <a:pt x="1802" y="0"/>
                  <a:pt x="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844895" y="1586728"/>
            <a:ext cx="134571" cy="143392"/>
          </a:xfrm>
          <a:custGeom>
            <a:rect b="b" l="l" r="r" t="t"/>
            <a:pathLst>
              <a:path extrusionOk="0" h="3804" w="3570">
                <a:moveTo>
                  <a:pt x="1802" y="868"/>
                </a:moveTo>
                <a:lnTo>
                  <a:pt x="2302" y="2335"/>
                </a:lnTo>
                <a:lnTo>
                  <a:pt x="1235" y="2335"/>
                </a:lnTo>
                <a:lnTo>
                  <a:pt x="1802" y="868"/>
                </a:lnTo>
                <a:close/>
                <a:moveTo>
                  <a:pt x="1468" y="0"/>
                </a:moveTo>
                <a:lnTo>
                  <a:pt x="0" y="3803"/>
                </a:lnTo>
                <a:lnTo>
                  <a:pt x="768" y="3803"/>
                </a:lnTo>
                <a:lnTo>
                  <a:pt x="1101" y="2869"/>
                </a:lnTo>
                <a:lnTo>
                  <a:pt x="2435" y="2869"/>
                </a:lnTo>
                <a:lnTo>
                  <a:pt x="2802" y="3803"/>
                </a:lnTo>
                <a:lnTo>
                  <a:pt x="3570" y="3803"/>
                </a:lnTo>
                <a:lnTo>
                  <a:pt x="21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994501" y="1586728"/>
            <a:ext cx="100646" cy="143392"/>
          </a:xfrm>
          <a:custGeom>
            <a:rect b="b" l="l" r="r" t="t"/>
            <a:pathLst>
              <a:path extrusionOk="0" h="3804" w="2670">
                <a:moveTo>
                  <a:pt x="1" y="0"/>
                </a:moveTo>
                <a:lnTo>
                  <a:pt x="1" y="3803"/>
                </a:lnTo>
                <a:lnTo>
                  <a:pt x="2669" y="3803"/>
                </a:lnTo>
                <a:lnTo>
                  <a:pt x="2669" y="3169"/>
                </a:lnTo>
                <a:lnTo>
                  <a:pt x="735" y="3169"/>
                </a:lnTo>
                <a:lnTo>
                  <a:pt x="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7111464" y="1586728"/>
            <a:ext cx="99364" cy="143392"/>
          </a:xfrm>
          <a:custGeom>
            <a:rect b="b" l="l" r="r" t="t"/>
            <a:pathLst>
              <a:path extrusionOk="0" h="3804" w="2636">
                <a:moveTo>
                  <a:pt x="0" y="0"/>
                </a:moveTo>
                <a:lnTo>
                  <a:pt x="0" y="3803"/>
                </a:lnTo>
                <a:lnTo>
                  <a:pt x="2635" y="3803"/>
                </a:lnTo>
                <a:lnTo>
                  <a:pt x="2635" y="3169"/>
                </a:lnTo>
                <a:lnTo>
                  <a:pt x="767" y="3169"/>
                </a:lnTo>
                <a:lnTo>
                  <a:pt x="767" y="2169"/>
                </a:lnTo>
                <a:lnTo>
                  <a:pt x="2335" y="2169"/>
                </a:lnTo>
                <a:lnTo>
                  <a:pt x="2335" y="1568"/>
                </a:lnTo>
                <a:lnTo>
                  <a:pt x="767" y="1568"/>
                </a:lnTo>
                <a:lnTo>
                  <a:pt x="767" y="668"/>
                </a:lnTo>
                <a:lnTo>
                  <a:pt x="2602" y="668"/>
                </a:lnTo>
                <a:lnTo>
                  <a:pt x="26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5"/>
          <p:cNvPicPr preferRelativeResize="0"/>
          <p:nvPr/>
        </p:nvPicPr>
        <p:blipFill>
          <a:blip r:embed="rId3">
            <a:alphaModFix/>
          </a:blip>
          <a:stretch>
            <a:fillRect/>
          </a:stretch>
        </p:blipFill>
        <p:spPr>
          <a:xfrm>
            <a:off x="6588400" y="1511575"/>
            <a:ext cx="776450" cy="303725"/>
          </a:xfrm>
          <a:prstGeom prst="rect">
            <a:avLst/>
          </a:prstGeom>
          <a:noFill/>
          <a:ln>
            <a:noFill/>
          </a:ln>
        </p:spPr>
      </p:pic>
      <p:pic>
        <p:nvPicPr>
          <p:cNvPr id="197" name="Google Shape;197;p15"/>
          <p:cNvPicPr preferRelativeResize="0"/>
          <p:nvPr/>
        </p:nvPicPr>
        <p:blipFill>
          <a:blip r:embed="rId4">
            <a:alphaModFix/>
          </a:blip>
          <a:stretch>
            <a:fillRect/>
          </a:stretch>
        </p:blipFill>
        <p:spPr>
          <a:xfrm>
            <a:off x="1894753" y="1709988"/>
            <a:ext cx="593686" cy="472800"/>
          </a:xfrm>
          <a:prstGeom prst="rect">
            <a:avLst/>
          </a:prstGeom>
          <a:noFill/>
          <a:ln>
            <a:noFill/>
          </a:ln>
        </p:spPr>
      </p:pic>
      <p:sp>
        <p:nvSpPr>
          <p:cNvPr id="198" name="Google Shape;198;p15"/>
          <p:cNvSpPr/>
          <p:nvPr/>
        </p:nvSpPr>
        <p:spPr>
          <a:xfrm flipH="1">
            <a:off x="1744238" y="2089301"/>
            <a:ext cx="540962" cy="632725"/>
          </a:xfrm>
          <a:custGeom>
            <a:rect b="b" l="l" r="r" t="t"/>
            <a:pathLst>
              <a:path extrusionOk="0" h="22050" w="16913">
                <a:moveTo>
                  <a:pt x="8873" y="0"/>
                </a:moveTo>
                <a:cubicBezTo>
                  <a:pt x="8540" y="0"/>
                  <a:pt x="8206" y="134"/>
                  <a:pt x="7972" y="367"/>
                </a:cubicBezTo>
                <a:cubicBezTo>
                  <a:pt x="7739" y="601"/>
                  <a:pt x="7606" y="934"/>
                  <a:pt x="7606" y="1268"/>
                </a:cubicBezTo>
                <a:lnTo>
                  <a:pt x="7606" y="6739"/>
                </a:lnTo>
                <a:cubicBezTo>
                  <a:pt x="7606" y="6605"/>
                  <a:pt x="7572" y="6505"/>
                  <a:pt x="7539" y="6372"/>
                </a:cubicBezTo>
                <a:cubicBezTo>
                  <a:pt x="7539" y="6372"/>
                  <a:pt x="7539" y="6338"/>
                  <a:pt x="7505" y="6338"/>
                </a:cubicBezTo>
                <a:cubicBezTo>
                  <a:pt x="7505" y="6305"/>
                  <a:pt x="7472" y="6272"/>
                  <a:pt x="7472" y="6205"/>
                </a:cubicBezTo>
                <a:cubicBezTo>
                  <a:pt x="7439" y="6205"/>
                  <a:pt x="7439" y="6172"/>
                  <a:pt x="7405" y="6138"/>
                </a:cubicBezTo>
                <a:cubicBezTo>
                  <a:pt x="7405" y="6105"/>
                  <a:pt x="7372" y="6105"/>
                  <a:pt x="7372" y="6071"/>
                </a:cubicBezTo>
                <a:cubicBezTo>
                  <a:pt x="7372" y="6071"/>
                  <a:pt x="7339" y="6038"/>
                  <a:pt x="7339" y="6038"/>
                </a:cubicBezTo>
                <a:cubicBezTo>
                  <a:pt x="7305" y="6005"/>
                  <a:pt x="7272" y="5971"/>
                  <a:pt x="7239" y="5938"/>
                </a:cubicBezTo>
                <a:cubicBezTo>
                  <a:pt x="7172" y="5838"/>
                  <a:pt x="7072" y="5771"/>
                  <a:pt x="6972" y="5705"/>
                </a:cubicBezTo>
                <a:cubicBezTo>
                  <a:pt x="6772" y="5604"/>
                  <a:pt x="6571" y="5538"/>
                  <a:pt x="6338" y="5538"/>
                </a:cubicBezTo>
                <a:cubicBezTo>
                  <a:pt x="5971" y="5538"/>
                  <a:pt x="5671" y="5671"/>
                  <a:pt x="5437" y="5905"/>
                </a:cubicBezTo>
                <a:cubicBezTo>
                  <a:pt x="5204" y="6138"/>
                  <a:pt x="5070" y="6472"/>
                  <a:pt x="5070" y="6805"/>
                </a:cubicBezTo>
                <a:lnTo>
                  <a:pt x="5070" y="7139"/>
                </a:lnTo>
                <a:cubicBezTo>
                  <a:pt x="5070" y="7106"/>
                  <a:pt x="5070" y="7072"/>
                  <a:pt x="5037" y="7005"/>
                </a:cubicBezTo>
                <a:cubicBezTo>
                  <a:pt x="5037" y="6972"/>
                  <a:pt x="5037" y="6939"/>
                  <a:pt x="5037" y="6905"/>
                </a:cubicBezTo>
                <a:cubicBezTo>
                  <a:pt x="5037" y="6905"/>
                  <a:pt x="5004" y="6872"/>
                  <a:pt x="5004" y="6839"/>
                </a:cubicBezTo>
                <a:cubicBezTo>
                  <a:pt x="5004" y="6805"/>
                  <a:pt x="4970" y="6772"/>
                  <a:pt x="4970" y="6772"/>
                </a:cubicBezTo>
                <a:cubicBezTo>
                  <a:pt x="4970" y="6739"/>
                  <a:pt x="4937" y="6705"/>
                  <a:pt x="4937" y="6672"/>
                </a:cubicBezTo>
                <a:lnTo>
                  <a:pt x="4937" y="6639"/>
                </a:lnTo>
                <a:lnTo>
                  <a:pt x="4870" y="6572"/>
                </a:lnTo>
                <a:cubicBezTo>
                  <a:pt x="4837" y="6538"/>
                  <a:pt x="4837" y="6505"/>
                  <a:pt x="4804" y="6472"/>
                </a:cubicBezTo>
                <a:lnTo>
                  <a:pt x="4737" y="6372"/>
                </a:lnTo>
                <a:cubicBezTo>
                  <a:pt x="4637" y="6272"/>
                  <a:pt x="4537" y="6205"/>
                  <a:pt x="4403" y="6138"/>
                </a:cubicBezTo>
                <a:cubicBezTo>
                  <a:pt x="4236" y="6038"/>
                  <a:pt x="4036" y="5971"/>
                  <a:pt x="3803" y="5971"/>
                </a:cubicBezTo>
                <a:cubicBezTo>
                  <a:pt x="3469" y="5971"/>
                  <a:pt x="3136" y="6105"/>
                  <a:pt x="2902" y="6338"/>
                </a:cubicBezTo>
                <a:cubicBezTo>
                  <a:pt x="2669" y="6572"/>
                  <a:pt x="2535" y="6905"/>
                  <a:pt x="2535" y="7239"/>
                </a:cubicBezTo>
                <a:lnTo>
                  <a:pt x="2535" y="8206"/>
                </a:lnTo>
                <a:cubicBezTo>
                  <a:pt x="2535" y="8140"/>
                  <a:pt x="2502" y="8073"/>
                  <a:pt x="2502" y="8040"/>
                </a:cubicBezTo>
                <a:cubicBezTo>
                  <a:pt x="2502" y="8006"/>
                  <a:pt x="2502" y="7973"/>
                  <a:pt x="2469" y="7939"/>
                </a:cubicBezTo>
                <a:cubicBezTo>
                  <a:pt x="2469" y="7873"/>
                  <a:pt x="2435" y="7806"/>
                  <a:pt x="2402" y="7739"/>
                </a:cubicBezTo>
                <a:cubicBezTo>
                  <a:pt x="2402" y="7706"/>
                  <a:pt x="2368" y="7706"/>
                  <a:pt x="2368" y="7673"/>
                </a:cubicBezTo>
                <a:cubicBezTo>
                  <a:pt x="2368" y="7673"/>
                  <a:pt x="2368" y="7673"/>
                  <a:pt x="2335" y="7639"/>
                </a:cubicBezTo>
                <a:cubicBezTo>
                  <a:pt x="2335" y="7639"/>
                  <a:pt x="2335" y="7606"/>
                  <a:pt x="2302" y="7606"/>
                </a:cubicBezTo>
                <a:cubicBezTo>
                  <a:pt x="2302" y="7573"/>
                  <a:pt x="2268" y="7539"/>
                  <a:pt x="2268" y="7506"/>
                </a:cubicBezTo>
                <a:cubicBezTo>
                  <a:pt x="2235" y="7472"/>
                  <a:pt x="2202" y="7439"/>
                  <a:pt x="2168" y="7439"/>
                </a:cubicBezTo>
                <a:lnTo>
                  <a:pt x="2168" y="7406"/>
                </a:lnTo>
                <a:cubicBezTo>
                  <a:pt x="2102" y="7339"/>
                  <a:pt x="2002" y="7272"/>
                  <a:pt x="1935" y="7239"/>
                </a:cubicBezTo>
                <a:cubicBezTo>
                  <a:pt x="1735" y="7106"/>
                  <a:pt x="1501" y="7039"/>
                  <a:pt x="1268" y="7039"/>
                </a:cubicBezTo>
                <a:cubicBezTo>
                  <a:pt x="567" y="7039"/>
                  <a:pt x="0" y="7606"/>
                  <a:pt x="0" y="8306"/>
                </a:cubicBezTo>
                <a:lnTo>
                  <a:pt x="0" y="14544"/>
                </a:lnTo>
                <a:cubicBezTo>
                  <a:pt x="0" y="14944"/>
                  <a:pt x="67" y="15311"/>
                  <a:pt x="167" y="15678"/>
                </a:cubicBezTo>
                <a:cubicBezTo>
                  <a:pt x="300" y="16045"/>
                  <a:pt x="500" y="16379"/>
                  <a:pt x="734" y="16679"/>
                </a:cubicBezTo>
                <a:lnTo>
                  <a:pt x="767" y="16712"/>
                </a:lnTo>
                <a:cubicBezTo>
                  <a:pt x="1501" y="17613"/>
                  <a:pt x="1935" y="18714"/>
                  <a:pt x="1935" y="19915"/>
                </a:cubicBezTo>
                <a:lnTo>
                  <a:pt x="1935" y="22050"/>
                </a:lnTo>
                <a:lnTo>
                  <a:pt x="10174" y="22050"/>
                </a:lnTo>
                <a:lnTo>
                  <a:pt x="10174" y="20182"/>
                </a:lnTo>
                <a:cubicBezTo>
                  <a:pt x="10174" y="19348"/>
                  <a:pt x="10641" y="18580"/>
                  <a:pt x="11375" y="18180"/>
                </a:cubicBezTo>
                <a:lnTo>
                  <a:pt x="11408" y="18180"/>
                </a:lnTo>
                <a:cubicBezTo>
                  <a:pt x="12142" y="17780"/>
                  <a:pt x="12843" y="17246"/>
                  <a:pt x="13410" y="16612"/>
                </a:cubicBezTo>
                <a:lnTo>
                  <a:pt x="16212" y="13610"/>
                </a:lnTo>
                <a:lnTo>
                  <a:pt x="16512" y="13277"/>
                </a:lnTo>
                <a:cubicBezTo>
                  <a:pt x="16679" y="13110"/>
                  <a:pt x="16779" y="12910"/>
                  <a:pt x="16812" y="12676"/>
                </a:cubicBezTo>
                <a:cubicBezTo>
                  <a:pt x="16912" y="12276"/>
                  <a:pt x="16812" y="11842"/>
                  <a:pt x="16512" y="11509"/>
                </a:cubicBezTo>
                <a:cubicBezTo>
                  <a:pt x="16262" y="11258"/>
                  <a:pt x="15928" y="11133"/>
                  <a:pt x="15595" y="11133"/>
                </a:cubicBezTo>
                <a:cubicBezTo>
                  <a:pt x="15261" y="11133"/>
                  <a:pt x="14927" y="11258"/>
                  <a:pt x="14677" y="11509"/>
                </a:cubicBezTo>
                <a:lnTo>
                  <a:pt x="12909" y="13277"/>
                </a:lnTo>
                <a:cubicBezTo>
                  <a:pt x="12574" y="13612"/>
                  <a:pt x="12165" y="13761"/>
                  <a:pt x="11766" y="13761"/>
                </a:cubicBezTo>
                <a:cubicBezTo>
                  <a:pt x="10933" y="13761"/>
                  <a:pt x="10141" y="13112"/>
                  <a:pt x="10141" y="12142"/>
                </a:cubicBezTo>
                <a:lnTo>
                  <a:pt x="10141" y="1301"/>
                </a:lnTo>
                <a:cubicBezTo>
                  <a:pt x="10141" y="601"/>
                  <a:pt x="9574" y="0"/>
                  <a:pt x="8873" y="0"/>
                </a:cubicBezTo>
                <a:close/>
              </a:path>
            </a:pathLst>
          </a:custGeom>
          <a:solidFill>
            <a:srgbClr val="CAC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15"/>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693025" y="409575"/>
            <a:ext cx="7105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Pasos en el procesamiento de la </a:t>
            </a:r>
            <a:r>
              <a:rPr lang="en"/>
              <a:t>información</a:t>
            </a:r>
            <a:endParaRPr/>
          </a:p>
        </p:txBody>
      </p:sp>
      <p:sp>
        <p:nvSpPr>
          <p:cNvPr id="205" name="Google Shape;205;p16"/>
          <p:cNvSpPr txBox="1"/>
          <p:nvPr/>
        </p:nvSpPr>
        <p:spPr>
          <a:xfrm>
            <a:off x="2479645" y="2793325"/>
            <a:ext cx="2005800" cy="79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100">
                <a:solidFill>
                  <a:schemeClr val="dk1"/>
                </a:solidFill>
                <a:latin typeface="Roboto"/>
                <a:ea typeface="Roboto"/>
                <a:cs typeface="Roboto"/>
                <a:sym typeface="Roboto"/>
              </a:rPr>
              <a:t>Unificación y normalización de</a:t>
            </a:r>
            <a:r>
              <a:rPr lang="en" sz="1100">
                <a:solidFill>
                  <a:schemeClr val="dk1"/>
                </a:solidFill>
                <a:latin typeface="Roboto"/>
                <a:ea typeface="Roboto"/>
                <a:cs typeface="Roboto"/>
                <a:sym typeface="Roboto"/>
              </a:rPr>
              <a:t> la </a:t>
            </a:r>
            <a:r>
              <a:rPr lang="en" sz="1100">
                <a:solidFill>
                  <a:schemeClr val="dk1"/>
                </a:solidFill>
                <a:latin typeface="Roboto"/>
                <a:ea typeface="Roboto"/>
                <a:cs typeface="Roboto"/>
                <a:sym typeface="Roboto"/>
              </a:rPr>
              <a:t>información</a:t>
            </a:r>
            <a:r>
              <a:rPr lang="en" sz="1100">
                <a:solidFill>
                  <a:schemeClr val="dk1"/>
                </a:solidFill>
                <a:latin typeface="Roboto"/>
                <a:ea typeface="Roboto"/>
                <a:cs typeface="Roboto"/>
                <a:sym typeface="Roboto"/>
              </a:rPr>
              <a:t> de las compras y el ERP </a:t>
            </a:r>
            <a:endParaRPr sz="1100">
              <a:solidFill>
                <a:schemeClr val="dk1"/>
              </a:solidFill>
              <a:latin typeface="Roboto"/>
              <a:ea typeface="Roboto"/>
              <a:cs typeface="Roboto"/>
              <a:sym typeface="Roboto"/>
            </a:endParaRPr>
          </a:p>
        </p:txBody>
      </p:sp>
      <p:sp>
        <p:nvSpPr>
          <p:cNvPr id="206" name="Google Shape;206;p16"/>
          <p:cNvSpPr txBox="1"/>
          <p:nvPr/>
        </p:nvSpPr>
        <p:spPr>
          <a:xfrm>
            <a:off x="6681007" y="2793335"/>
            <a:ext cx="2005800" cy="7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Presentación</a:t>
            </a:r>
            <a:r>
              <a:rPr lang="en" sz="1300">
                <a:solidFill>
                  <a:schemeClr val="dk1"/>
                </a:solidFill>
                <a:latin typeface="Roboto"/>
                <a:ea typeface="Roboto"/>
                <a:cs typeface="Roboto"/>
                <a:sym typeface="Roboto"/>
              </a:rPr>
              <a:t> de la </a:t>
            </a:r>
            <a:r>
              <a:rPr lang="en" sz="1300">
                <a:solidFill>
                  <a:schemeClr val="dk1"/>
                </a:solidFill>
                <a:latin typeface="Roboto"/>
                <a:ea typeface="Roboto"/>
                <a:cs typeface="Roboto"/>
                <a:sym typeface="Roboto"/>
              </a:rPr>
              <a:t>información</a:t>
            </a:r>
            <a:r>
              <a:rPr lang="en" sz="1300">
                <a:solidFill>
                  <a:schemeClr val="dk1"/>
                </a:solidFill>
                <a:latin typeface="Roboto"/>
                <a:ea typeface="Roboto"/>
                <a:cs typeface="Roboto"/>
                <a:sym typeface="Roboto"/>
              </a:rPr>
              <a:t> e indicadores</a:t>
            </a:r>
            <a:endParaRPr sz="1300">
              <a:solidFill>
                <a:schemeClr val="dk1"/>
              </a:solidFill>
              <a:latin typeface="Roboto"/>
              <a:ea typeface="Roboto"/>
              <a:cs typeface="Roboto"/>
              <a:sym typeface="Roboto"/>
            </a:endParaRPr>
          </a:p>
        </p:txBody>
      </p:sp>
      <p:sp>
        <p:nvSpPr>
          <p:cNvPr id="207" name="Google Shape;207;p16"/>
          <p:cNvSpPr txBox="1"/>
          <p:nvPr/>
        </p:nvSpPr>
        <p:spPr>
          <a:xfrm>
            <a:off x="4456531" y="2793325"/>
            <a:ext cx="2005800" cy="79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Análisis</a:t>
            </a:r>
            <a:r>
              <a:rPr lang="en" sz="1300">
                <a:solidFill>
                  <a:schemeClr val="dk1"/>
                </a:solidFill>
                <a:latin typeface="Roboto"/>
                <a:ea typeface="Roboto"/>
                <a:cs typeface="Roboto"/>
                <a:sym typeface="Roboto"/>
              </a:rPr>
              <a:t> de diferentes indicadores</a:t>
            </a: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r">
              <a:spcBef>
                <a:spcPts val="1600"/>
              </a:spcBef>
              <a:spcAft>
                <a:spcPts val="1600"/>
              </a:spcAft>
              <a:buNone/>
            </a:pPr>
            <a:r>
              <a:t/>
            </a:r>
            <a:endParaRPr sz="1300">
              <a:solidFill>
                <a:schemeClr val="dk1"/>
              </a:solidFill>
              <a:latin typeface="Roboto"/>
              <a:ea typeface="Roboto"/>
              <a:cs typeface="Roboto"/>
              <a:sym typeface="Roboto"/>
            </a:endParaRPr>
          </a:p>
        </p:txBody>
      </p:sp>
      <p:sp>
        <p:nvSpPr>
          <p:cNvPr id="208" name="Google Shape;208;p16"/>
          <p:cNvSpPr txBox="1"/>
          <p:nvPr/>
        </p:nvSpPr>
        <p:spPr>
          <a:xfrm>
            <a:off x="320400" y="2695973"/>
            <a:ext cx="2005800" cy="9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Extracción</a:t>
            </a:r>
            <a:r>
              <a:rPr lang="en" sz="1000">
                <a:solidFill>
                  <a:schemeClr val="dk1"/>
                </a:solidFill>
                <a:latin typeface="Roboto"/>
                <a:ea typeface="Roboto"/>
                <a:cs typeface="Roboto"/>
                <a:sym typeface="Roboto"/>
              </a:rPr>
              <a:t> de la </a:t>
            </a:r>
            <a:r>
              <a:rPr lang="en" sz="1000">
                <a:solidFill>
                  <a:schemeClr val="dk1"/>
                </a:solidFill>
                <a:latin typeface="Roboto"/>
                <a:ea typeface="Roboto"/>
                <a:cs typeface="Roboto"/>
                <a:sym typeface="Roboto"/>
              </a:rPr>
              <a:t>información</a:t>
            </a:r>
            <a:r>
              <a:rPr lang="en" sz="1000">
                <a:solidFill>
                  <a:schemeClr val="dk1"/>
                </a:solidFill>
                <a:latin typeface="Roboto"/>
                <a:ea typeface="Roboto"/>
                <a:cs typeface="Roboto"/>
                <a:sym typeface="Roboto"/>
              </a:rPr>
              <a:t> del </a:t>
            </a:r>
            <a:r>
              <a:rPr lang="en" sz="1000">
                <a:solidFill>
                  <a:schemeClr val="dk1"/>
                </a:solidFill>
                <a:latin typeface="Roboto"/>
                <a:ea typeface="Roboto"/>
                <a:cs typeface="Roboto"/>
                <a:sym typeface="Roboto"/>
              </a:rPr>
              <a:t>e-commerce </a:t>
            </a:r>
            <a:r>
              <a:rPr lang="en" sz="1000">
                <a:solidFill>
                  <a:schemeClr val="dk1"/>
                </a:solidFill>
                <a:latin typeface="Roboto"/>
                <a:ea typeface="Roboto"/>
                <a:cs typeface="Roboto"/>
                <a:sym typeface="Roboto"/>
              </a:rPr>
              <a:t>Middleware y del ERP a dos dataset ~36 MB</a:t>
            </a:r>
            <a:endParaRPr sz="1000">
              <a:solidFill>
                <a:schemeClr val="dk1"/>
              </a:solidFill>
              <a:latin typeface="Roboto"/>
              <a:ea typeface="Roboto"/>
              <a:cs typeface="Roboto"/>
              <a:sym typeface="Roboto"/>
            </a:endParaRPr>
          </a:p>
        </p:txBody>
      </p:sp>
      <p:sp>
        <p:nvSpPr>
          <p:cNvPr id="209" name="Google Shape;209;p16"/>
          <p:cNvSpPr/>
          <p:nvPr/>
        </p:nvSpPr>
        <p:spPr>
          <a:xfrm>
            <a:off x="1075419" y="1142975"/>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01</a:t>
            </a:r>
            <a:endParaRPr sz="1900">
              <a:solidFill>
                <a:srgbClr val="FFFFFF"/>
              </a:solidFill>
            </a:endParaRPr>
          </a:p>
        </p:txBody>
      </p:sp>
      <p:sp>
        <p:nvSpPr>
          <p:cNvPr id="210" name="Google Shape;210;p16"/>
          <p:cNvSpPr/>
          <p:nvPr/>
        </p:nvSpPr>
        <p:spPr>
          <a:xfrm>
            <a:off x="3041435" y="1085031"/>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02</a:t>
            </a:r>
            <a:endParaRPr sz="1900">
              <a:solidFill>
                <a:srgbClr val="FFFFFF"/>
              </a:solidFill>
            </a:endParaRPr>
          </a:p>
        </p:txBody>
      </p:sp>
      <p:sp>
        <p:nvSpPr>
          <p:cNvPr id="211" name="Google Shape;211;p16"/>
          <p:cNvSpPr/>
          <p:nvPr/>
        </p:nvSpPr>
        <p:spPr>
          <a:xfrm>
            <a:off x="5156970" y="1082356"/>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03</a:t>
            </a:r>
            <a:endParaRPr sz="1900">
              <a:solidFill>
                <a:srgbClr val="FFFFFF"/>
              </a:solidFill>
            </a:endParaRPr>
          </a:p>
        </p:txBody>
      </p:sp>
      <p:sp>
        <p:nvSpPr>
          <p:cNvPr id="212" name="Google Shape;212;p16"/>
          <p:cNvSpPr/>
          <p:nvPr/>
        </p:nvSpPr>
        <p:spPr>
          <a:xfrm>
            <a:off x="7466522" y="1082362"/>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04</a:t>
            </a:r>
            <a:endParaRPr sz="1900">
              <a:solidFill>
                <a:srgbClr val="FFFFFF"/>
              </a:solidFill>
            </a:endParaRPr>
          </a:p>
        </p:txBody>
      </p:sp>
      <p:sp>
        <p:nvSpPr>
          <p:cNvPr id="213" name="Google Shape;213;p16"/>
          <p:cNvSpPr/>
          <p:nvPr/>
        </p:nvSpPr>
        <p:spPr>
          <a:xfrm>
            <a:off x="3776700" y="4608903"/>
            <a:ext cx="1590600" cy="27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4540325" y="3601925"/>
            <a:ext cx="63300" cy="633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6"/>
          <p:cNvGrpSpPr/>
          <p:nvPr/>
        </p:nvGrpSpPr>
        <p:grpSpPr>
          <a:xfrm>
            <a:off x="693018" y="1717400"/>
            <a:ext cx="1226557" cy="930400"/>
            <a:chOff x="1000543" y="2819175"/>
            <a:chExt cx="1226557" cy="930400"/>
          </a:xfrm>
        </p:grpSpPr>
        <p:grpSp>
          <p:nvGrpSpPr>
            <p:cNvPr id="216" name="Google Shape;216;p16"/>
            <p:cNvGrpSpPr/>
            <p:nvPr/>
          </p:nvGrpSpPr>
          <p:grpSpPr>
            <a:xfrm>
              <a:off x="1000543" y="2819175"/>
              <a:ext cx="919000" cy="930400"/>
              <a:chOff x="779606" y="2781075"/>
              <a:chExt cx="919000" cy="930400"/>
            </a:xfrm>
          </p:grpSpPr>
          <p:sp>
            <p:nvSpPr>
              <p:cNvPr id="217" name="Google Shape;217;p16"/>
              <p:cNvSpPr/>
              <p:nvPr/>
            </p:nvSpPr>
            <p:spPr>
              <a:xfrm>
                <a:off x="926381" y="2781075"/>
                <a:ext cx="640475" cy="393625"/>
              </a:xfrm>
              <a:custGeom>
                <a:rect b="b" l="l" r="r" t="t"/>
                <a:pathLst>
                  <a:path extrusionOk="0" h="15745" w="25619">
                    <a:moveTo>
                      <a:pt x="0" y="0"/>
                    </a:moveTo>
                    <a:lnTo>
                      <a:pt x="0" y="15745"/>
                    </a:lnTo>
                    <a:lnTo>
                      <a:pt x="25618" y="15745"/>
                    </a:lnTo>
                    <a:lnTo>
                      <a:pt x="25618" y="0"/>
                    </a:lnTo>
                    <a:close/>
                  </a:path>
                </a:pathLst>
              </a:custGeom>
              <a:solidFill>
                <a:srgbClr val="FFFFFF"/>
              </a:solidFill>
              <a:ln cap="flat" cmpd="sng" w="20850">
                <a:solidFill>
                  <a:srgbClr val="979A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779606" y="2958700"/>
                <a:ext cx="441175" cy="318575"/>
              </a:xfrm>
              <a:custGeom>
                <a:rect b="b" l="l" r="r" t="t"/>
                <a:pathLst>
                  <a:path extrusionOk="0" h="12743" w="17647">
                    <a:moveTo>
                      <a:pt x="0" y="0"/>
                    </a:moveTo>
                    <a:lnTo>
                      <a:pt x="0" y="12743"/>
                    </a:lnTo>
                    <a:lnTo>
                      <a:pt x="17646" y="12743"/>
                    </a:lnTo>
                    <a:lnTo>
                      <a:pt x="17646" y="0"/>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779606" y="2958700"/>
                <a:ext cx="441175" cy="29200"/>
              </a:xfrm>
              <a:custGeom>
                <a:rect b="b" l="l" r="r" t="t"/>
                <a:pathLst>
                  <a:path extrusionOk="0" h="1168" w="17647">
                    <a:moveTo>
                      <a:pt x="0" y="0"/>
                    </a:moveTo>
                    <a:lnTo>
                      <a:pt x="0" y="1168"/>
                    </a:lnTo>
                    <a:lnTo>
                      <a:pt x="17646" y="1168"/>
                    </a:lnTo>
                    <a:lnTo>
                      <a:pt x="1764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932206" y="3394825"/>
                <a:ext cx="316925" cy="228525"/>
              </a:xfrm>
              <a:custGeom>
                <a:rect b="b" l="l" r="r" t="t"/>
                <a:pathLst>
                  <a:path extrusionOk="0" h="9141" w="12677">
                    <a:moveTo>
                      <a:pt x="1" y="1"/>
                    </a:moveTo>
                    <a:lnTo>
                      <a:pt x="1" y="9141"/>
                    </a:lnTo>
                    <a:lnTo>
                      <a:pt x="12676" y="9141"/>
                    </a:lnTo>
                    <a:lnTo>
                      <a:pt x="12676" y="1"/>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2206" y="3395675"/>
                <a:ext cx="316925" cy="30050"/>
              </a:xfrm>
              <a:custGeom>
                <a:rect b="b" l="l" r="r" t="t"/>
                <a:pathLst>
                  <a:path extrusionOk="0" h="1202" w="12677">
                    <a:moveTo>
                      <a:pt x="1" y="0"/>
                    </a:moveTo>
                    <a:lnTo>
                      <a:pt x="1" y="1201"/>
                    </a:lnTo>
                    <a:lnTo>
                      <a:pt x="12676" y="1201"/>
                    </a:lnTo>
                    <a:lnTo>
                      <a:pt x="1267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1482606" y="3248075"/>
                <a:ext cx="216000" cy="155950"/>
              </a:xfrm>
              <a:custGeom>
                <a:rect b="b" l="l" r="r" t="t"/>
                <a:pathLst>
                  <a:path extrusionOk="0" h="6238" w="8640">
                    <a:moveTo>
                      <a:pt x="0" y="0"/>
                    </a:moveTo>
                    <a:lnTo>
                      <a:pt x="0" y="6238"/>
                    </a:lnTo>
                    <a:lnTo>
                      <a:pt x="8640" y="6238"/>
                    </a:lnTo>
                    <a:lnTo>
                      <a:pt x="8640" y="0"/>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1482606" y="3248900"/>
                <a:ext cx="216000" cy="20875"/>
              </a:xfrm>
              <a:custGeom>
                <a:rect b="b" l="l" r="r" t="t"/>
                <a:pathLst>
                  <a:path extrusionOk="0" h="835" w="8640">
                    <a:moveTo>
                      <a:pt x="0" y="0"/>
                    </a:moveTo>
                    <a:lnTo>
                      <a:pt x="0" y="834"/>
                    </a:lnTo>
                    <a:lnTo>
                      <a:pt x="8640" y="834"/>
                    </a:lnTo>
                    <a:lnTo>
                      <a:pt x="8640" y="0"/>
                    </a:ln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1294131" y="3287800"/>
                <a:ext cx="113450" cy="182025"/>
              </a:xfrm>
              <a:custGeom>
                <a:rect b="b" l="l" r="r" t="t"/>
                <a:pathLst>
                  <a:path extrusionOk="0" h="7281" w="4538">
                    <a:moveTo>
                      <a:pt x="984" y="0"/>
                    </a:moveTo>
                    <a:cubicBezTo>
                      <a:pt x="869" y="0"/>
                      <a:pt x="751" y="25"/>
                      <a:pt x="634" y="79"/>
                    </a:cubicBezTo>
                    <a:lnTo>
                      <a:pt x="601" y="112"/>
                    </a:lnTo>
                    <a:cubicBezTo>
                      <a:pt x="201" y="279"/>
                      <a:pt x="1" y="779"/>
                      <a:pt x="201" y="1180"/>
                    </a:cubicBezTo>
                    <a:lnTo>
                      <a:pt x="2803" y="6784"/>
                    </a:lnTo>
                    <a:cubicBezTo>
                      <a:pt x="2951" y="7106"/>
                      <a:pt x="3266" y="7281"/>
                      <a:pt x="3582" y="7281"/>
                    </a:cubicBezTo>
                    <a:cubicBezTo>
                      <a:pt x="3691" y="7281"/>
                      <a:pt x="3801" y="7260"/>
                      <a:pt x="3903" y="7217"/>
                    </a:cubicBezTo>
                    <a:lnTo>
                      <a:pt x="3937" y="7184"/>
                    </a:lnTo>
                    <a:cubicBezTo>
                      <a:pt x="4370" y="6984"/>
                      <a:pt x="4537" y="6517"/>
                      <a:pt x="4337" y="6083"/>
                    </a:cubicBezTo>
                    <a:lnTo>
                      <a:pt x="1735" y="479"/>
                    </a:lnTo>
                    <a:cubicBezTo>
                      <a:pt x="1589" y="186"/>
                      <a:pt x="1299" y="0"/>
                      <a:pt x="984"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1342506" y="3411100"/>
                <a:ext cx="186825" cy="300375"/>
              </a:xfrm>
              <a:custGeom>
                <a:rect b="b" l="l" r="r" t="t"/>
                <a:pathLst>
                  <a:path extrusionOk="0" h="12015" w="7473">
                    <a:moveTo>
                      <a:pt x="1599" y="1"/>
                    </a:moveTo>
                    <a:cubicBezTo>
                      <a:pt x="1411" y="1"/>
                      <a:pt x="1219" y="38"/>
                      <a:pt x="1034" y="117"/>
                    </a:cubicBezTo>
                    <a:lnTo>
                      <a:pt x="968" y="150"/>
                    </a:lnTo>
                    <a:cubicBezTo>
                      <a:pt x="301" y="484"/>
                      <a:pt x="0" y="1285"/>
                      <a:pt x="301" y="1985"/>
                    </a:cubicBezTo>
                    <a:lnTo>
                      <a:pt x="4604" y="11225"/>
                    </a:lnTo>
                    <a:cubicBezTo>
                      <a:pt x="4846" y="11734"/>
                      <a:pt x="5335" y="12014"/>
                      <a:pt x="5853" y="12014"/>
                    </a:cubicBezTo>
                    <a:cubicBezTo>
                      <a:pt x="6048" y="12014"/>
                      <a:pt x="6247" y="11974"/>
                      <a:pt x="6438" y="11892"/>
                    </a:cubicBezTo>
                    <a:lnTo>
                      <a:pt x="6505" y="11859"/>
                    </a:lnTo>
                    <a:cubicBezTo>
                      <a:pt x="7172" y="11525"/>
                      <a:pt x="7472" y="10725"/>
                      <a:pt x="7172" y="10058"/>
                    </a:cubicBezTo>
                    <a:lnTo>
                      <a:pt x="2869" y="784"/>
                    </a:lnTo>
                    <a:cubicBezTo>
                      <a:pt x="2623" y="293"/>
                      <a:pt x="2124" y="1"/>
                      <a:pt x="1599" y="1"/>
                    </a:cubicBezTo>
                    <a:close/>
                  </a:path>
                </a:pathLst>
              </a:custGeom>
              <a:solidFill>
                <a:srgbClr val="777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1071481" y="3017875"/>
                <a:ext cx="381125" cy="337825"/>
              </a:xfrm>
              <a:custGeom>
                <a:rect b="b" l="l" r="r" t="t"/>
                <a:pathLst>
                  <a:path extrusionOk="0" h="13513" w="15245">
                    <a:moveTo>
                      <a:pt x="7627" y="0"/>
                    </a:moveTo>
                    <a:cubicBezTo>
                      <a:pt x="4861" y="0"/>
                      <a:pt x="2263" y="1722"/>
                      <a:pt x="1268" y="4471"/>
                    </a:cubicBezTo>
                    <a:cubicBezTo>
                      <a:pt x="0" y="7974"/>
                      <a:pt x="1835" y="11843"/>
                      <a:pt x="5337" y="13111"/>
                    </a:cubicBezTo>
                    <a:cubicBezTo>
                      <a:pt x="6090" y="13383"/>
                      <a:pt x="6860" y="13512"/>
                      <a:pt x="7618" y="13512"/>
                    </a:cubicBezTo>
                    <a:cubicBezTo>
                      <a:pt x="10383" y="13512"/>
                      <a:pt x="12982" y="11791"/>
                      <a:pt x="13977" y="9041"/>
                    </a:cubicBezTo>
                    <a:cubicBezTo>
                      <a:pt x="15244" y="5539"/>
                      <a:pt x="13410" y="1669"/>
                      <a:pt x="9907" y="402"/>
                    </a:cubicBezTo>
                    <a:cubicBezTo>
                      <a:pt x="9154" y="129"/>
                      <a:pt x="8384" y="0"/>
                      <a:pt x="7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053131" y="3002575"/>
                <a:ext cx="417825" cy="367600"/>
              </a:xfrm>
              <a:custGeom>
                <a:rect b="b" l="l" r="r" t="t"/>
                <a:pathLst>
                  <a:path extrusionOk="0" h="14704" w="16713">
                    <a:moveTo>
                      <a:pt x="8361" y="1204"/>
                    </a:moveTo>
                    <a:cubicBezTo>
                      <a:pt x="10677" y="1204"/>
                      <a:pt x="12901" y="2519"/>
                      <a:pt x="13944" y="4750"/>
                    </a:cubicBezTo>
                    <a:cubicBezTo>
                      <a:pt x="15378" y="7852"/>
                      <a:pt x="14010" y="11521"/>
                      <a:pt x="10942" y="12922"/>
                    </a:cubicBezTo>
                    <a:cubicBezTo>
                      <a:pt x="10104" y="13314"/>
                      <a:pt x="9222" y="13499"/>
                      <a:pt x="8352" y="13499"/>
                    </a:cubicBezTo>
                    <a:cubicBezTo>
                      <a:pt x="6036" y="13499"/>
                      <a:pt x="3812" y="12185"/>
                      <a:pt x="2769" y="9953"/>
                    </a:cubicBezTo>
                    <a:cubicBezTo>
                      <a:pt x="1335" y="6885"/>
                      <a:pt x="2669" y="3215"/>
                      <a:pt x="5771" y="1781"/>
                    </a:cubicBezTo>
                    <a:cubicBezTo>
                      <a:pt x="6609" y="1389"/>
                      <a:pt x="7491" y="1204"/>
                      <a:pt x="8361" y="1204"/>
                    </a:cubicBezTo>
                    <a:close/>
                    <a:moveTo>
                      <a:pt x="8345" y="0"/>
                    </a:moveTo>
                    <a:cubicBezTo>
                      <a:pt x="7314" y="0"/>
                      <a:pt x="6266" y="219"/>
                      <a:pt x="5271" y="680"/>
                    </a:cubicBezTo>
                    <a:cubicBezTo>
                      <a:pt x="1602" y="2415"/>
                      <a:pt x="0" y="6785"/>
                      <a:pt x="1702" y="10454"/>
                    </a:cubicBezTo>
                    <a:cubicBezTo>
                      <a:pt x="2941" y="13128"/>
                      <a:pt x="5598" y="14703"/>
                      <a:pt x="8368" y="14703"/>
                    </a:cubicBezTo>
                    <a:cubicBezTo>
                      <a:pt x="9399" y="14703"/>
                      <a:pt x="10446" y="14485"/>
                      <a:pt x="11442" y="14023"/>
                    </a:cubicBezTo>
                    <a:cubicBezTo>
                      <a:pt x="15111" y="12322"/>
                      <a:pt x="16712" y="7919"/>
                      <a:pt x="15011" y="4249"/>
                    </a:cubicBezTo>
                    <a:cubicBezTo>
                      <a:pt x="13772" y="1576"/>
                      <a:pt x="11115" y="0"/>
                      <a:pt x="8345"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8" name="Google Shape;228;p16"/>
            <p:cNvPicPr preferRelativeResize="0"/>
            <p:nvPr/>
          </p:nvPicPr>
          <p:blipFill>
            <a:blip r:embed="rId3">
              <a:alphaModFix/>
            </a:blip>
            <a:stretch>
              <a:fillRect/>
            </a:stretch>
          </p:blipFill>
          <p:spPr>
            <a:xfrm>
              <a:off x="1839575" y="2819175"/>
              <a:ext cx="387525" cy="393580"/>
            </a:xfrm>
            <a:prstGeom prst="rect">
              <a:avLst/>
            </a:prstGeom>
            <a:noFill/>
            <a:ln>
              <a:noFill/>
            </a:ln>
          </p:spPr>
        </p:pic>
      </p:grpSp>
      <p:pic>
        <p:nvPicPr>
          <p:cNvPr id="229" name="Google Shape;229;p16"/>
          <p:cNvPicPr preferRelativeResize="0"/>
          <p:nvPr/>
        </p:nvPicPr>
        <p:blipFill>
          <a:blip r:embed="rId4">
            <a:alphaModFix/>
          </a:blip>
          <a:stretch>
            <a:fillRect/>
          </a:stretch>
        </p:blipFill>
        <p:spPr>
          <a:xfrm>
            <a:off x="2808700" y="1638327"/>
            <a:ext cx="1154850" cy="1071406"/>
          </a:xfrm>
          <a:prstGeom prst="rect">
            <a:avLst/>
          </a:prstGeom>
          <a:noFill/>
          <a:ln>
            <a:noFill/>
          </a:ln>
        </p:spPr>
      </p:pic>
      <p:grpSp>
        <p:nvGrpSpPr>
          <p:cNvPr id="230" name="Google Shape;230;p16"/>
          <p:cNvGrpSpPr/>
          <p:nvPr/>
        </p:nvGrpSpPr>
        <p:grpSpPr>
          <a:xfrm>
            <a:off x="4923888" y="1717409"/>
            <a:ext cx="495724" cy="450991"/>
            <a:chOff x="1539481" y="5965820"/>
            <a:chExt cx="642047" cy="621627"/>
          </a:xfrm>
        </p:grpSpPr>
        <p:sp>
          <p:nvSpPr>
            <p:cNvPr id="231" name="Google Shape;231;p16"/>
            <p:cNvSpPr/>
            <p:nvPr/>
          </p:nvSpPr>
          <p:spPr>
            <a:xfrm>
              <a:off x="1539481" y="6110771"/>
              <a:ext cx="642047" cy="476677"/>
            </a:xfrm>
            <a:custGeom>
              <a:rect b="b" l="l" r="r" t="t"/>
              <a:pathLst>
                <a:path extrusionOk="0" h="55139" w="74268">
                  <a:moveTo>
                    <a:pt x="67353" y="2420"/>
                  </a:moveTo>
                  <a:lnTo>
                    <a:pt x="67930" y="4840"/>
                  </a:lnTo>
                  <a:lnTo>
                    <a:pt x="6338" y="4840"/>
                  </a:lnTo>
                  <a:lnTo>
                    <a:pt x="6914" y="2420"/>
                  </a:lnTo>
                  <a:close/>
                  <a:moveTo>
                    <a:pt x="71847" y="7202"/>
                  </a:moveTo>
                  <a:lnTo>
                    <a:pt x="71847" y="9622"/>
                  </a:lnTo>
                  <a:lnTo>
                    <a:pt x="2362" y="9622"/>
                  </a:lnTo>
                  <a:lnTo>
                    <a:pt x="2362" y="7202"/>
                  </a:lnTo>
                  <a:close/>
                  <a:moveTo>
                    <a:pt x="67065" y="11984"/>
                  </a:moveTo>
                  <a:lnTo>
                    <a:pt x="67065" y="16766"/>
                  </a:lnTo>
                  <a:lnTo>
                    <a:pt x="7202" y="16766"/>
                  </a:lnTo>
                  <a:lnTo>
                    <a:pt x="7202" y="11984"/>
                  </a:lnTo>
                  <a:close/>
                  <a:moveTo>
                    <a:pt x="28981" y="19186"/>
                  </a:moveTo>
                  <a:lnTo>
                    <a:pt x="25236" y="25178"/>
                  </a:lnTo>
                  <a:lnTo>
                    <a:pt x="7202" y="25178"/>
                  </a:lnTo>
                  <a:lnTo>
                    <a:pt x="7202" y="19186"/>
                  </a:lnTo>
                  <a:close/>
                  <a:moveTo>
                    <a:pt x="23968" y="27598"/>
                  </a:moveTo>
                  <a:lnTo>
                    <a:pt x="23968" y="28751"/>
                  </a:lnTo>
                  <a:lnTo>
                    <a:pt x="7202" y="28751"/>
                  </a:lnTo>
                  <a:lnTo>
                    <a:pt x="7202" y="27598"/>
                  </a:lnTo>
                  <a:close/>
                  <a:moveTo>
                    <a:pt x="66432" y="19186"/>
                  </a:moveTo>
                  <a:lnTo>
                    <a:pt x="71847" y="26734"/>
                  </a:lnTo>
                  <a:lnTo>
                    <a:pt x="71847" y="29211"/>
                  </a:lnTo>
                  <a:lnTo>
                    <a:pt x="70580" y="29845"/>
                  </a:lnTo>
                  <a:lnTo>
                    <a:pt x="68275" y="29096"/>
                  </a:lnTo>
                  <a:lnTo>
                    <a:pt x="68275" y="27310"/>
                  </a:lnTo>
                  <a:lnTo>
                    <a:pt x="64242" y="19186"/>
                  </a:lnTo>
                  <a:close/>
                  <a:moveTo>
                    <a:pt x="33994" y="19186"/>
                  </a:moveTo>
                  <a:lnTo>
                    <a:pt x="29961" y="27310"/>
                  </a:lnTo>
                  <a:lnTo>
                    <a:pt x="29961" y="29096"/>
                  </a:lnTo>
                  <a:lnTo>
                    <a:pt x="27656" y="29903"/>
                  </a:lnTo>
                  <a:lnTo>
                    <a:pt x="26331" y="29211"/>
                  </a:lnTo>
                  <a:lnTo>
                    <a:pt x="26331" y="28751"/>
                  </a:lnTo>
                  <a:lnTo>
                    <a:pt x="26331" y="27944"/>
                  </a:lnTo>
                  <a:lnTo>
                    <a:pt x="31804" y="19186"/>
                  </a:lnTo>
                  <a:close/>
                  <a:moveTo>
                    <a:pt x="40159" y="19186"/>
                  </a:moveTo>
                  <a:lnTo>
                    <a:pt x="37105" y="27368"/>
                  </a:lnTo>
                  <a:lnTo>
                    <a:pt x="37105" y="29096"/>
                  </a:lnTo>
                  <a:lnTo>
                    <a:pt x="34743" y="29903"/>
                  </a:lnTo>
                  <a:lnTo>
                    <a:pt x="32323" y="29096"/>
                  </a:lnTo>
                  <a:lnTo>
                    <a:pt x="32323" y="27829"/>
                  </a:lnTo>
                  <a:lnTo>
                    <a:pt x="36644" y="19186"/>
                  </a:lnTo>
                  <a:close/>
                  <a:moveTo>
                    <a:pt x="45344" y="19186"/>
                  </a:moveTo>
                  <a:lnTo>
                    <a:pt x="44307" y="27425"/>
                  </a:lnTo>
                  <a:lnTo>
                    <a:pt x="44307" y="29096"/>
                  </a:lnTo>
                  <a:lnTo>
                    <a:pt x="41945" y="29903"/>
                  </a:lnTo>
                  <a:lnTo>
                    <a:pt x="39525" y="29096"/>
                  </a:lnTo>
                  <a:lnTo>
                    <a:pt x="39525" y="27771"/>
                  </a:lnTo>
                  <a:lnTo>
                    <a:pt x="42751" y="19186"/>
                  </a:lnTo>
                  <a:close/>
                  <a:moveTo>
                    <a:pt x="50472" y="19186"/>
                  </a:moveTo>
                  <a:lnTo>
                    <a:pt x="51509" y="27656"/>
                  </a:lnTo>
                  <a:lnTo>
                    <a:pt x="51509" y="29096"/>
                  </a:lnTo>
                  <a:lnTo>
                    <a:pt x="49089" y="29903"/>
                  </a:lnTo>
                  <a:lnTo>
                    <a:pt x="46727" y="29096"/>
                  </a:lnTo>
                  <a:lnTo>
                    <a:pt x="46727" y="27656"/>
                  </a:lnTo>
                  <a:lnTo>
                    <a:pt x="47764" y="19186"/>
                  </a:lnTo>
                  <a:close/>
                  <a:moveTo>
                    <a:pt x="55484" y="19186"/>
                  </a:moveTo>
                  <a:lnTo>
                    <a:pt x="58711" y="27771"/>
                  </a:lnTo>
                  <a:lnTo>
                    <a:pt x="58711" y="29096"/>
                  </a:lnTo>
                  <a:lnTo>
                    <a:pt x="56291" y="29903"/>
                  </a:lnTo>
                  <a:lnTo>
                    <a:pt x="53871" y="29096"/>
                  </a:lnTo>
                  <a:lnTo>
                    <a:pt x="53871" y="27598"/>
                  </a:lnTo>
                  <a:lnTo>
                    <a:pt x="52834" y="19186"/>
                  </a:lnTo>
                  <a:close/>
                  <a:moveTo>
                    <a:pt x="61534" y="19186"/>
                  </a:moveTo>
                  <a:lnTo>
                    <a:pt x="65855" y="27886"/>
                  </a:lnTo>
                  <a:lnTo>
                    <a:pt x="65855" y="29096"/>
                  </a:lnTo>
                  <a:lnTo>
                    <a:pt x="63493" y="29903"/>
                  </a:lnTo>
                  <a:lnTo>
                    <a:pt x="61073" y="29096"/>
                  </a:lnTo>
                  <a:lnTo>
                    <a:pt x="61073" y="27368"/>
                  </a:lnTo>
                  <a:lnTo>
                    <a:pt x="58020" y="19186"/>
                  </a:lnTo>
                  <a:close/>
                  <a:moveTo>
                    <a:pt x="59863" y="31228"/>
                  </a:moveTo>
                  <a:lnTo>
                    <a:pt x="61073" y="31631"/>
                  </a:lnTo>
                  <a:lnTo>
                    <a:pt x="61073" y="41945"/>
                  </a:lnTo>
                  <a:lnTo>
                    <a:pt x="38315" y="41945"/>
                  </a:lnTo>
                  <a:lnTo>
                    <a:pt x="38315" y="31228"/>
                  </a:lnTo>
                  <a:lnTo>
                    <a:pt x="41945" y="32438"/>
                  </a:lnTo>
                  <a:lnTo>
                    <a:pt x="45517" y="31228"/>
                  </a:lnTo>
                  <a:lnTo>
                    <a:pt x="49089" y="32438"/>
                  </a:lnTo>
                  <a:lnTo>
                    <a:pt x="52719" y="31228"/>
                  </a:lnTo>
                  <a:lnTo>
                    <a:pt x="56291" y="32438"/>
                  </a:lnTo>
                  <a:lnTo>
                    <a:pt x="59863" y="31228"/>
                  </a:lnTo>
                  <a:close/>
                  <a:moveTo>
                    <a:pt x="10774" y="31170"/>
                  </a:moveTo>
                  <a:lnTo>
                    <a:pt x="10774" y="47937"/>
                  </a:lnTo>
                  <a:lnTo>
                    <a:pt x="7202" y="47937"/>
                  </a:lnTo>
                  <a:lnTo>
                    <a:pt x="7202" y="31170"/>
                  </a:lnTo>
                  <a:close/>
                  <a:moveTo>
                    <a:pt x="23968" y="31170"/>
                  </a:moveTo>
                  <a:lnTo>
                    <a:pt x="23968" y="47937"/>
                  </a:lnTo>
                  <a:lnTo>
                    <a:pt x="13194" y="47937"/>
                  </a:lnTo>
                  <a:lnTo>
                    <a:pt x="13194" y="31170"/>
                  </a:lnTo>
                  <a:close/>
                  <a:moveTo>
                    <a:pt x="29961" y="31631"/>
                  </a:moveTo>
                  <a:lnTo>
                    <a:pt x="29961" y="47937"/>
                  </a:lnTo>
                  <a:lnTo>
                    <a:pt x="26331" y="47937"/>
                  </a:lnTo>
                  <a:lnTo>
                    <a:pt x="26331" y="31919"/>
                  </a:lnTo>
                  <a:lnTo>
                    <a:pt x="27425" y="32438"/>
                  </a:lnTo>
                  <a:lnTo>
                    <a:pt x="29961" y="31631"/>
                  </a:lnTo>
                  <a:close/>
                  <a:moveTo>
                    <a:pt x="67065" y="31228"/>
                  </a:moveTo>
                  <a:lnTo>
                    <a:pt x="67065" y="47937"/>
                  </a:lnTo>
                  <a:lnTo>
                    <a:pt x="32323" y="47937"/>
                  </a:lnTo>
                  <a:lnTo>
                    <a:pt x="32323" y="31631"/>
                  </a:lnTo>
                  <a:lnTo>
                    <a:pt x="34743" y="32438"/>
                  </a:lnTo>
                  <a:lnTo>
                    <a:pt x="35895" y="32035"/>
                  </a:lnTo>
                  <a:lnTo>
                    <a:pt x="35895" y="44365"/>
                  </a:lnTo>
                  <a:lnTo>
                    <a:pt x="63493" y="44365"/>
                  </a:lnTo>
                  <a:lnTo>
                    <a:pt x="63493" y="32438"/>
                  </a:lnTo>
                  <a:lnTo>
                    <a:pt x="67065" y="31228"/>
                  </a:lnTo>
                  <a:close/>
                  <a:moveTo>
                    <a:pt x="71847" y="50357"/>
                  </a:moveTo>
                  <a:lnTo>
                    <a:pt x="71847" y="52719"/>
                  </a:lnTo>
                  <a:lnTo>
                    <a:pt x="2362" y="52719"/>
                  </a:lnTo>
                  <a:lnTo>
                    <a:pt x="2362" y="50357"/>
                  </a:lnTo>
                  <a:close/>
                  <a:moveTo>
                    <a:pt x="5070" y="0"/>
                  </a:moveTo>
                  <a:lnTo>
                    <a:pt x="3860" y="4840"/>
                  </a:lnTo>
                  <a:lnTo>
                    <a:pt x="0" y="4840"/>
                  </a:lnTo>
                  <a:lnTo>
                    <a:pt x="0" y="11984"/>
                  </a:lnTo>
                  <a:lnTo>
                    <a:pt x="4782" y="11984"/>
                  </a:lnTo>
                  <a:lnTo>
                    <a:pt x="4782" y="25178"/>
                  </a:lnTo>
                  <a:lnTo>
                    <a:pt x="4782" y="31170"/>
                  </a:lnTo>
                  <a:lnTo>
                    <a:pt x="4782" y="47937"/>
                  </a:lnTo>
                  <a:lnTo>
                    <a:pt x="0" y="47937"/>
                  </a:lnTo>
                  <a:lnTo>
                    <a:pt x="0" y="55139"/>
                  </a:lnTo>
                  <a:lnTo>
                    <a:pt x="74267" y="55139"/>
                  </a:lnTo>
                  <a:lnTo>
                    <a:pt x="74267" y="47937"/>
                  </a:lnTo>
                  <a:lnTo>
                    <a:pt x="69485" y="47937"/>
                  </a:lnTo>
                  <a:lnTo>
                    <a:pt x="69485" y="32035"/>
                  </a:lnTo>
                  <a:lnTo>
                    <a:pt x="70753" y="32496"/>
                  </a:lnTo>
                  <a:lnTo>
                    <a:pt x="74267" y="30709"/>
                  </a:lnTo>
                  <a:lnTo>
                    <a:pt x="74267" y="25985"/>
                  </a:lnTo>
                  <a:lnTo>
                    <a:pt x="69428" y="19186"/>
                  </a:lnTo>
                  <a:lnTo>
                    <a:pt x="69485" y="19186"/>
                  </a:lnTo>
                  <a:lnTo>
                    <a:pt x="69485" y="11984"/>
                  </a:lnTo>
                  <a:lnTo>
                    <a:pt x="74267" y="11984"/>
                  </a:lnTo>
                  <a:lnTo>
                    <a:pt x="74267" y="4840"/>
                  </a:lnTo>
                  <a:lnTo>
                    <a:pt x="70407" y="4840"/>
                  </a:lnTo>
                  <a:lnTo>
                    <a:pt x="69197" y="0"/>
                  </a:ln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1632623" y="5965820"/>
              <a:ext cx="455764" cy="165872"/>
            </a:xfrm>
            <a:custGeom>
              <a:rect b="b" l="l" r="r" t="t"/>
              <a:pathLst>
                <a:path extrusionOk="0" h="19187" w="52720">
                  <a:moveTo>
                    <a:pt x="3573" y="1"/>
                  </a:moveTo>
                  <a:cubicBezTo>
                    <a:pt x="1614" y="1"/>
                    <a:pt x="0" y="1614"/>
                    <a:pt x="0" y="3631"/>
                  </a:cubicBezTo>
                  <a:lnTo>
                    <a:pt x="0" y="19187"/>
                  </a:lnTo>
                  <a:lnTo>
                    <a:pt x="52719" y="19187"/>
                  </a:lnTo>
                  <a:lnTo>
                    <a:pt x="52719" y="3631"/>
                  </a:lnTo>
                  <a:cubicBezTo>
                    <a:pt x="52719" y="1614"/>
                    <a:pt x="51106" y="1"/>
                    <a:pt x="49089" y="1"/>
                  </a:cubicBezTo>
                  <a:close/>
                </a:path>
              </a:pathLst>
            </a:custGeom>
            <a:solidFill>
              <a:srgbClr val="F2E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1673963" y="5997202"/>
              <a:ext cx="72730" cy="103610"/>
            </a:xfrm>
            <a:custGeom>
              <a:rect b="b" l="l" r="r" t="t"/>
              <a:pathLst>
                <a:path extrusionOk="0" h="11985" w="8413">
                  <a:moveTo>
                    <a:pt x="3630" y="1"/>
                  </a:moveTo>
                  <a:cubicBezTo>
                    <a:pt x="1614" y="1"/>
                    <a:pt x="0" y="1614"/>
                    <a:pt x="0" y="3573"/>
                  </a:cubicBezTo>
                  <a:cubicBezTo>
                    <a:pt x="0" y="5589"/>
                    <a:pt x="1614" y="7203"/>
                    <a:pt x="3630" y="7203"/>
                  </a:cubicBezTo>
                  <a:lnTo>
                    <a:pt x="4783" y="7203"/>
                  </a:lnTo>
                  <a:cubicBezTo>
                    <a:pt x="5474" y="7203"/>
                    <a:pt x="5993" y="7721"/>
                    <a:pt x="5993" y="8355"/>
                  </a:cubicBezTo>
                  <a:cubicBezTo>
                    <a:pt x="5993" y="9046"/>
                    <a:pt x="5474" y="9565"/>
                    <a:pt x="4783" y="9565"/>
                  </a:cubicBezTo>
                  <a:lnTo>
                    <a:pt x="3630" y="9565"/>
                  </a:lnTo>
                  <a:cubicBezTo>
                    <a:pt x="2939" y="9565"/>
                    <a:pt x="2420" y="9046"/>
                    <a:pt x="2420" y="8355"/>
                  </a:cubicBezTo>
                  <a:lnTo>
                    <a:pt x="0" y="8355"/>
                  </a:lnTo>
                  <a:cubicBezTo>
                    <a:pt x="0" y="10371"/>
                    <a:pt x="1614" y="11985"/>
                    <a:pt x="3630" y="11985"/>
                  </a:cubicBezTo>
                  <a:lnTo>
                    <a:pt x="4783" y="11985"/>
                  </a:lnTo>
                  <a:cubicBezTo>
                    <a:pt x="6799" y="11985"/>
                    <a:pt x="8412" y="10371"/>
                    <a:pt x="8412" y="8355"/>
                  </a:cubicBezTo>
                  <a:cubicBezTo>
                    <a:pt x="8412" y="6396"/>
                    <a:pt x="6799" y="4783"/>
                    <a:pt x="4783" y="4783"/>
                  </a:cubicBezTo>
                  <a:lnTo>
                    <a:pt x="3630" y="4783"/>
                  </a:lnTo>
                  <a:cubicBezTo>
                    <a:pt x="2939" y="4783"/>
                    <a:pt x="2420" y="4264"/>
                    <a:pt x="2420" y="3573"/>
                  </a:cubicBezTo>
                  <a:cubicBezTo>
                    <a:pt x="2420" y="2939"/>
                    <a:pt x="2939" y="2363"/>
                    <a:pt x="3630" y="2363"/>
                  </a:cubicBezTo>
                  <a:lnTo>
                    <a:pt x="4783" y="2363"/>
                  </a:lnTo>
                  <a:cubicBezTo>
                    <a:pt x="5474" y="2363"/>
                    <a:pt x="5993" y="2939"/>
                    <a:pt x="5993" y="3573"/>
                  </a:cubicBezTo>
                  <a:lnTo>
                    <a:pt x="8412" y="3573"/>
                  </a:lnTo>
                  <a:cubicBezTo>
                    <a:pt x="8412" y="1614"/>
                    <a:pt x="6799" y="1"/>
                    <a:pt x="4783"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1767104" y="5997202"/>
              <a:ext cx="83191" cy="103610"/>
            </a:xfrm>
            <a:custGeom>
              <a:rect b="b" l="l" r="r" t="t"/>
              <a:pathLst>
                <a:path extrusionOk="0" h="11985" w="9623">
                  <a:moveTo>
                    <a:pt x="1" y="1"/>
                  </a:moveTo>
                  <a:lnTo>
                    <a:pt x="1" y="11985"/>
                  </a:lnTo>
                  <a:lnTo>
                    <a:pt x="2421" y="11985"/>
                  </a:lnTo>
                  <a:lnTo>
                    <a:pt x="2421" y="7145"/>
                  </a:lnTo>
                  <a:lnTo>
                    <a:pt x="7203" y="7145"/>
                  </a:lnTo>
                  <a:lnTo>
                    <a:pt x="7203" y="11985"/>
                  </a:lnTo>
                  <a:lnTo>
                    <a:pt x="9623" y="11985"/>
                  </a:lnTo>
                  <a:lnTo>
                    <a:pt x="9623" y="1"/>
                  </a:lnTo>
                  <a:lnTo>
                    <a:pt x="7203" y="1"/>
                  </a:lnTo>
                  <a:lnTo>
                    <a:pt x="7203" y="4783"/>
                  </a:lnTo>
                  <a:lnTo>
                    <a:pt x="2421" y="4783"/>
                  </a:lnTo>
                  <a:lnTo>
                    <a:pt x="2421" y="1"/>
                  </a:ln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1870706" y="5997202"/>
              <a:ext cx="82698" cy="103610"/>
            </a:xfrm>
            <a:custGeom>
              <a:rect b="b" l="l" r="r" t="t"/>
              <a:pathLst>
                <a:path extrusionOk="0" h="11985" w="9566">
                  <a:moveTo>
                    <a:pt x="4783" y="2363"/>
                  </a:moveTo>
                  <a:cubicBezTo>
                    <a:pt x="6108" y="2363"/>
                    <a:pt x="7203" y="3458"/>
                    <a:pt x="7203" y="4783"/>
                  </a:cubicBezTo>
                  <a:lnTo>
                    <a:pt x="7203" y="7145"/>
                  </a:lnTo>
                  <a:cubicBezTo>
                    <a:pt x="7203" y="8470"/>
                    <a:pt x="6108" y="9565"/>
                    <a:pt x="4783" y="9565"/>
                  </a:cubicBezTo>
                  <a:cubicBezTo>
                    <a:pt x="3458" y="9565"/>
                    <a:pt x="2421" y="8470"/>
                    <a:pt x="2421" y="7145"/>
                  </a:cubicBezTo>
                  <a:lnTo>
                    <a:pt x="2421" y="4783"/>
                  </a:lnTo>
                  <a:cubicBezTo>
                    <a:pt x="2421" y="3458"/>
                    <a:pt x="3458" y="2363"/>
                    <a:pt x="4783" y="2363"/>
                  </a:cubicBezTo>
                  <a:close/>
                  <a:moveTo>
                    <a:pt x="4783" y="1"/>
                  </a:moveTo>
                  <a:cubicBezTo>
                    <a:pt x="2133" y="1"/>
                    <a:pt x="1" y="2132"/>
                    <a:pt x="1" y="4783"/>
                  </a:cubicBezTo>
                  <a:lnTo>
                    <a:pt x="1" y="7145"/>
                  </a:lnTo>
                  <a:cubicBezTo>
                    <a:pt x="1" y="9795"/>
                    <a:pt x="2133" y="11985"/>
                    <a:pt x="4783" y="11985"/>
                  </a:cubicBezTo>
                  <a:cubicBezTo>
                    <a:pt x="7433" y="11985"/>
                    <a:pt x="9565" y="9795"/>
                    <a:pt x="9565" y="7145"/>
                  </a:cubicBezTo>
                  <a:lnTo>
                    <a:pt x="9565" y="4783"/>
                  </a:lnTo>
                  <a:cubicBezTo>
                    <a:pt x="9565" y="2132"/>
                    <a:pt x="7433" y="1"/>
                    <a:pt x="4783"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1974316" y="5997202"/>
              <a:ext cx="72722" cy="103610"/>
            </a:xfrm>
            <a:custGeom>
              <a:rect b="b" l="l" r="r" t="t"/>
              <a:pathLst>
                <a:path extrusionOk="0" h="11985" w="8412">
                  <a:moveTo>
                    <a:pt x="4782" y="2363"/>
                  </a:moveTo>
                  <a:cubicBezTo>
                    <a:pt x="5474" y="2363"/>
                    <a:pt x="5992" y="2939"/>
                    <a:pt x="5992" y="3573"/>
                  </a:cubicBezTo>
                  <a:cubicBezTo>
                    <a:pt x="5992" y="4207"/>
                    <a:pt x="5474" y="4783"/>
                    <a:pt x="4782" y="4783"/>
                  </a:cubicBezTo>
                  <a:lnTo>
                    <a:pt x="2420" y="4783"/>
                  </a:lnTo>
                  <a:lnTo>
                    <a:pt x="2420" y="2363"/>
                  </a:lnTo>
                  <a:close/>
                  <a:moveTo>
                    <a:pt x="0" y="1"/>
                  </a:moveTo>
                  <a:lnTo>
                    <a:pt x="0" y="11985"/>
                  </a:lnTo>
                  <a:lnTo>
                    <a:pt x="2420" y="11985"/>
                  </a:lnTo>
                  <a:lnTo>
                    <a:pt x="2420" y="7145"/>
                  </a:lnTo>
                  <a:lnTo>
                    <a:pt x="4782" y="7145"/>
                  </a:lnTo>
                  <a:cubicBezTo>
                    <a:pt x="6799" y="7145"/>
                    <a:pt x="8412" y="5532"/>
                    <a:pt x="8412" y="3573"/>
                  </a:cubicBezTo>
                  <a:cubicBezTo>
                    <a:pt x="8412" y="1614"/>
                    <a:pt x="6799" y="1"/>
                    <a:pt x="4782"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5266153" y="2008672"/>
            <a:ext cx="386581" cy="416756"/>
            <a:chOff x="1576836" y="5097154"/>
            <a:chExt cx="653009" cy="652507"/>
          </a:xfrm>
        </p:grpSpPr>
        <p:sp>
          <p:nvSpPr>
            <p:cNvPr id="238" name="Google Shape;238;p16"/>
            <p:cNvSpPr/>
            <p:nvPr/>
          </p:nvSpPr>
          <p:spPr>
            <a:xfrm>
              <a:off x="1777072" y="5170870"/>
              <a:ext cx="199743" cy="199743"/>
            </a:xfrm>
            <a:custGeom>
              <a:rect b="b" l="l" r="r" t="t"/>
              <a:pathLst>
                <a:path extrusionOk="0" h="23105" w="23105">
                  <a:moveTo>
                    <a:pt x="11523" y="0"/>
                  </a:moveTo>
                  <a:cubicBezTo>
                    <a:pt x="5185" y="0"/>
                    <a:pt x="0" y="5128"/>
                    <a:pt x="0" y="11524"/>
                  </a:cubicBezTo>
                  <a:cubicBezTo>
                    <a:pt x="0" y="17919"/>
                    <a:pt x="5185" y="23104"/>
                    <a:pt x="11523" y="23104"/>
                  </a:cubicBezTo>
                  <a:cubicBezTo>
                    <a:pt x="17919" y="23104"/>
                    <a:pt x="23104" y="17919"/>
                    <a:pt x="23104" y="11524"/>
                  </a:cubicBezTo>
                  <a:cubicBezTo>
                    <a:pt x="23104" y="5128"/>
                    <a:pt x="17919" y="0"/>
                    <a:pt x="11523" y="0"/>
                  </a:cubicBezTo>
                  <a:close/>
                </a:path>
              </a:pathLst>
            </a:custGeom>
            <a:solidFill>
              <a:srgbClr val="78E8E7"/>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1576836" y="5097154"/>
              <a:ext cx="653009" cy="652507"/>
            </a:xfrm>
            <a:custGeom>
              <a:rect b="b" l="l" r="r" t="t"/>
              <a:pathLst>
                <a:path extrusionOk="0" h="75478" w="75536">
                  <a:moveTo>
                    <a:pt x="10947" y="2420"/>
                  </a:moveTo>
                  <a:lnTo>
                    <a:pt x="10947" y="21261"/>
                  </a:lnTo>
                  <a:lnTo>
                    <a:pt x="10947" y="40159"/>
                  </a:lnTo>
                  <a:lnTo>
                    <a:pt x="3688" y="40159"/>
                  </a:lnTo>
                  <a:cubicBezTo>
                    <a:pt x="2996" y="40159"/>
                    <a:pt x="2420" y="39640"/>
                    <a:pt x="2420" y="38949"/>
                  </a:cubicBezTo>
                  <a:lnTo>
                    <a:pt x="2420" y="21261"/>
                  </a:lnTo>
                  <a:lnTo>
                    <a:pt x="2420" y="3630"/>
                  </a:lnTo>
                  <a:cubicBezTo>
                    <a:pt x="2420" y="2939"/>
                    <a:pt x="2996" y="2420"/>
                    <a:pt x="3630" y="2420"/>
                  </a:cubicBezTo>
                  <a:close/>
                  <a:moveTo>
                    <a:pt x="63320" y="2420"/>
                  </a:moveTo>
                  <a:lnTo>
                    <a:pt x="63320" y="34973"/>
                  </a:lnTo>
                  <a:cubicBezTo>
                    <a:pt x="62456" y="34397"/>
                    <a:pt x="61419" y="34051"/>
                    <a:pt x="60267" y="34051"/>
                  </a:cubicBezTo>
                  <a:cubicBezTo>
                    <a:pt x="58999" y="34051"/>
                    <a:pt x="57847" y="34512"/>
                    <a:pt x="56925" y="35261"/>
                  </a:cubicBezTo>
                  <a:cubicBezTo>
                    <a:pt x="56118" y="33129"/>
                    <a:pt x="54160" y="31631"/>
                    <a:pt x="51740" y="31631"/>
                  </a:cubicBezTo>
                  <a:cubicBezTo>
                    <a:pt x="50299" y="31631"/>
                    <a:pt x="48974" y="32208"/>
                    <a:pt x="47937" y="33187"/>
                  </a:cubicBezTo>
                  <a:cubicBezTo>
                    <a:pt x="47015" y="31516"/>
                    <a:pt x="45287" y="30421"/>
                    <a:pt x="43212" y="30421"/>
                  </a:cubicBezTo>
                  <a:cubicBezTo>
                    <a:pt x="42118" y="30421"/>
                    <a:pt x="41081" y="30767"/>
                    <a:pt x="40159" y="31343"/>
                  </a:cubicBezTo>
                  <a:lnTo>
                    <a:pt x="40159" y="21261"/>
                  </a:lnTo>
                  <a:cubicBezTo>
                    <a:pt x="40159" y="18264"/>
                    <a:pt x="37739" y="15787"/>
                    <a:pt x="34685" y="15787"/>
                  </a:cubicBezTo>
                  <a:cubicBezTo>
                    <a:pt x="31689" y="15787"/>
                    <a:pt x="29212" y="18264"/>
                    <a:pt x="29212" y="21261"/>
                  </a:cubicBezTo>
                  <a:lnTo>
                    <a:pt x="29212" y="40159"/>
                  </a:lnTo>
                  <a:lnTo>
                    <a:pt x="13425" y="40159"/>
                  </a:lnTo>
                  <a:lnTo>
                    <a:pt x="13425" y="2420"/>
                  </a:lnTo>
                  <a:close/>
                  <a:moveTo>
                    <a:pt x="71848" y="2420"/>
                  </a:moveTo>
                  <a:cubicBezTo>
                    <a:pt x="72539" y="2420"/>
                    <a:pt x="73058" y="2939"/>
                    <a:pt x="73058" y="3630"/>
                  </a:cubicBezTo>
                  <a:lnTo>
                    <a:pt x="73058" y="38949"/>
                  </a:lnTo>
                  <a:cubicBezTo>
                    <a:pt x="73058" y="39640"/>
                    <a:pt x="72539" y="40159"/>
                    <a:pt x="71848" y="40159"/>
                  </a:cubicBezTo>
                  <a:lnTo>
                    <a:pt x="65740" y="40159"/>
                  </a:lnTo>
                  <a:lnTo>
                    <a:pt x="65740" y="39525"/>
                  </a:lnTo>
                  <a:lnTo>
                    <a:pt x="65740" y="2420"/>
                  </a:lnTo>
                  <a:close/>
                  <a:moveTo>
                    <a:pt x="29212" y="42579"/>
                  </a:moveTo>
                  <a:lnTo>
                    <a:pt x="29212" y="48225"/>
                  </a:lnTo>
                  <a:lnTo>
                    <a:pt x="23969" y="42982"/>
                  </a:lnTo>
                  <a:cubicBezTo>
                    <a:pt x="23853" y="42867"/>
                    <a:pt x="23681" y="42751"/>
                    <a:pt x="23508" y="42579"/>
                  </a:cubicBezTo>
                  <a:close/>
                  <a:moveTo>
                    <a:pt x="3688" y="0"/>
                  </a:moveTo>
                  <a:cubicBezTo>
                    <a:pt x="1671" y="0"/>
                    <a:pt x="0" y="1613"/>
                    <a:pt x="0" y="3630"/>
                  </a:cubicBezTo>
                  <a:lnTo>
                    <a:pt x="0" y="38949"/>
                  </a:lnTo>
                  <a:cubicBezTo>
                    <a:pt x="0" y="40965"/>
                    <a:pt x="1671" y="42579"/>
                    <a:pt x="3688" y="42579"/>
                  </a:cubicBezTo>
                  <a:lnTo>
                    <a:pt x="16709" y="42579"/>
                  </a:lnTo>
                  <a:cubicBezTo>
                    <a:pt x="16536" y="42694"/>
                    <a:pt x="16363" y="42809"/>
                    <a:pt x="16248" y="42982"/>
                  </a:cubicBezTo>
                  <a:cubicBezTo>
                    <a:pt x="15211" y="44019"/>
                    <a:pt x="14635" y="45402"/>
                    <a:pt x="14635" y="46842"/>
                  </a:cubicBezTo>
                  <a:cubicBezTo>
                    <a:pt x="14635" y="48340"/>
                    <a:pt x="15211" y="49665"/>
                    <a:pt x="16248" y="50702"/>
                  </a:cubicBezTo>
                  <a:lnTo>
                    <a:pt x="29212" y="63724"/>
                  </a:lnTo>
                  <a:lnTo>
                    <a:pt x="29212" y="75477"/>
                  </a:lnTo>
                  <a:lnTo>
                    <a:pt x="31689" y="75477"/>
                  </a:lnTo>
                  <a:lnTo>
                    <a:pt x="31689" y="62744"/>
                  </a:lnTo>
                  <a:lnTo>
                    <a:pt x="17977" y="48974"/>
                  </a:lnTo>
                  <a:cubicBezTo>
                    <a:pt x="17400" y="48398"/>
                    <a:pt x="17055" y="47649"/>
                    <a:pt x="17055" y="46842"/>
                  </a:cubicBezTo>
                  <a:cubicBezTo>
                    <a:pt x="17055" y="46035"/>
                    <a:pt x="17343" y="45286"/>
                    <a:pt x="17977" y="44710"/>
                  </a:cubicBezTo>
                  <a:cubicBezTo>
                    <a:pt x="18553" y="44134"/>
                    <a:pt x="19331" y="43846"/>
                    <a:pt x="20108" y="43846"/>
                  </a:cubicBezTo>
                  <a:cubicBezTo>
                    <a:pt x="20886" y="43846"/>
                    <a:pt x="21664" y="44134"/>
                    <a:pt x="22240" y="44710"/>
                  </a:cubicBezTo>
                  <a:lnTo>
                    <a:pt x="31689" y="54102"/>
                  </a:lnTo>
                  <a:lnTo>
                    <a:pt x="31689" y="21261"/>
                  </a:lnTo>
                  <a:cubicBezTo>
                    <a:pt x="31689" y="19590"/>
                    <a:pt x="33014" y="18207"/>
                    <a:pt x="34685" y="18207"/>
                  </a:cubicBezTo>
                  <a:cubicBezTo>
                    <a:pt x="36356" y="18207"/>
                    <a:pt x="37739" y="19590"/>
                    <a:pt x="37739" y="21261"/>
                  </a:cubicBezTo>
                  <a:lnTo>
                    <a:pt x="37739" y="35895"/>
                  </a:lnTo>
                  <a:lnTo>
                    <a:pt x="37739" y="38949"/>
                  </a:lnTo>
                  <a:lnTo>
                    <a:pt x="40159" y="38949"/>
                  </a:lnTo>
                  <a:lnTo>
                    <a:pt x="40159" y="35895"/>
                  </a:lnTo>
                  <a:cubicBezTo>
                    <a:pt x="40159" y="34224"/>
                    <a:pt x="41542" y="32841"/>
                    <a:pt x="43212" y="32841"/>
                  </a:cubicBezTo>
                  <a:cubicBezTo>
                    <a:pt x="44941" y="32841"/>
                    <a:pt x="46266" y="34224"/>
                    <a:pt x="46266" y="35895"/>
                  </a:cubicBezTo>
                  <a:lnTo>
                    <a:pt x="46266" y="37105"/>
                  </a:lnTo>
                  <a:lnTo>
                    <a:pt x="46266" y="38949"/>
                  </a:lnTo>
                  <a:lnTo>
                    <a:pt x="48744" y="38949"/>
                  </a:lnTo>
                  <a:lnTo>
                    <a:pt x="48744" y="37105"/>
                  </a:lnTo>
                  <a:cubicBezTo>
                    <a:pt x="48744" y="35434"/>
                    <a:pt x="50069" y="34051"/>
                    <a:pt x="51740" y="34051"/>
                  </a:cubicBezTo>
                  <a:cubicBezTo>
                    <a:pt x="53468" y="34051"/>
                    <a:pt x="54793" y="35434"/>
                    <a:pt x="54793" y="37105"/>
                  </a:cubicBezTo>
                  <a:lnTo>
                    <a:pt x="54793" y="39525"/>
                  </a:lnTo>
                  <a:lnTo>
                    <a:pt x="54793" y="40159"/>
                  </a:lnTo>
                  <a:lnTo>
                    <a:pt x="57271" y="40159"/>
                  </a:lnTo>
                  <a:lnTo>
                    <a:pt x="57271" y="39525"/>
                  </a:lnTo>
                  <a:cubicBezTo>
                    <a:pt x="57271" y="37854"/>
                    <a:pt x="58596" y="36529"/>
                    <a:pt x="60267" y="36529"/>
                  </a:cubicBezTo>
                  <a:cubicBezTo>
                    <a:pt x="61995" y="36529"/>
                    <a:pt x="63320" y="37854"/>
                    <a:pt x="63320" y="39525"/>
                  </a:cubicBezTo>
                  <a:lnTo>
                    <a:pt x="63320" y="41369"/>
                  </a:lnTo>
                  <a:lnTo>
                    <a:pt x="63320" y="65740"/>
                  </a:lnTo>
                  <a:cubicBezTo>
                    <a:pt x="63320" y="67757"/>
                    <a:pt x="61707" y="69370"/>
                    <a:pt x="59691" y="69370"/>
                  </a:cubicBezTo>
                  <a:lnTo>
                    <a:pt x="58481" y="69370"/>
                  </a:lnTo>
                  <a:lnTo>
                    <a:pt x="58481" y="75477"/>
                  </a:lnTo>
                  <a:lnTo>
                    <a:pt x="60901" y="75477"/>
                  </a:lnTo>
                  <a:lnTo>
                    <a:pt x="60901" y="71675"/>
                  </a:lnTo>
                  <a:cubicBezTo>
                    <a:pt x="63666" y="71099"/>
                    <a:pt x="65740" y="68679"/>
                    <a:pt x="65740" y="65740"/>
                  </a:cubicBezTo>
                  <a:lnTo>
                    <a:pt x="65740" y="42579"/>
                  </a:lnTo>
                  <a:lnTo>
                    <a:pt x="71848" y="42579"/>
                  </a:lnTo>
                  <a:cubicBezTo>
                    <a:pt x="73864" y="42579"/>
                    <a:pt x="75478" y="40965"/>
                    <a:pt x="75478" y="38949"/>
                  </a:cubicBezTo>
                  <a:lnTo>
                    <a:pt x="75478" y="3630"/>
                  </a:lnTo>
                  <a:cubicBezTo>
                    <a:pt x="75535" y="1613"/>
                    <a:pt x="73864" y="0"/>
                    <a:pt x="71848" y="0"/>
                  </a:cubicBez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2166572" y="5307348"/>
              <a:ext cx="20930" cy="20930"/>
            </a:xfrm>
            <a:custGeom>
              <a:rect b="b" l="l" r="r" t="t"/>
              <a:pathLst>
                <a:path extrusionOk="0" h="2421" w="2421">
                  <a:moveTo>
                    <a:pt x="1" y="0"/>
                  </a:moveTo>
                  <a:lnTo>
                    <a:pt x="1" y="2420"/>
                  </a:lnTo>
                  <a:lnTo>
                    <a:pt x="2421" y="2420"/>
                  </a:lnTo>
                  <a:lnTo>
                    <a:pt x="2421" y="0"/>
                  </a:ln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2166572" y="5233624"/>
              <a:ext cx="20930" cy="63273"/>
            </a:xfrm>
            <a:custGeom>
              <a:rect b="b" l="l" r="r" t="t"/>
              <a:pathLst>
                <a:path extrusionOk="0" h="7319" w="2421">
                  <a:moveTo>
                    <a:pt x="1" y="1"/>
                  </a:moveTo>
                  <a:lnTo>
                    <a:pt x="1" y="7318"/>
                  </a:lnTo>
                  <a:lnTo>
                    <a:pt x="2421" y="7318"/>
                  </a:lnTo>
                  <a:lnTo>
                    <a:pt x="2421" y="1"/>
                  </a:ln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1597757" y="5244084"/>
              <a:ext cx="73725" cy="73733"/>
            </a:xfrm>
            <a:custGeom>
              <a:rect b="b" l="l" r="r" t="t"/>
              <a:pathLst>
                <a:path extrusionOk="0" h="8529" w="8528">
                  <a:moveTo>
                    <a:pt x="4264" y="2478"/>
                  </a:moveTo>
                  <a:cubicBezTo>
                    <a:pt x="5301" y="2478"/>
                    <a:pt x="6108" y="3285"/>
                    <a:pt x="6108" y="4265"/>
                  </a:cubicBezTo>
                  <a:cubicBezTo>
                    <a:pt x="6108" y="5302"/>
                    <a:pt x="5301" y="6108"/>
                    <a:pt x="4264" y="6108"/>
                  </a:cubicBezTo>
                  <a:cubicBezTo>
                    <a:pt x="3284" y="6108"/>
                    <a:pt x="2478" y="5302"/>
                    <a:pt x="2478" y="4265"/>
                  </a:cubicBezTo>
                  <a:cubicBezTo>
                    <a:pt x="2478" y="3285"/>
                    <a:pt x="3284" y="2478"/>
                    <a:pt x="4264" y="2478"/>
                  </a:cubicBezTo>
                  <a:close/>
                  <a:moveTo>
                    <a:pt x="4264" y="1"/>
                  </a:moveTo>
                  <a:cubicBezTo>
                    <a:pt x="1902" y="1"/>
                    <a:pt x="0" y="1960"/>
                    <a:pt x="0" y="4265"/>
                  </a:cubicBezTo>
                  <a:cubicBezTo>
                    <a:pt x="0" y="6627"/>
                    <a:pt x="1959" y="8528"/>
                    <a:pt x="4264" y="8528"/>
                  </a:cubicBezTo>
                  <a:cubicBezTo>
                    <a:pt x="6626" y="8528"/>
                    <a:pt x="8527" y="6627"/>
                    <a:pt x="8527" y="4265"/>
                  </a:cubicBezTo>
                  <a:cubicBezTo>
                    <a:pt x="8527" y="1960"/>
                    <a:pt x="6626" y="1"/>
                    <a:pt x="4264" y="1"/>
                  </a:cubicBez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6"/>
          <p:cNvGrpSpPr/>
          <p:nvPr/>
        </p:nvGrpSpPr>
        <p:grpSpPr>
          <a:xfrm>
            <a:off x="5508146" y="1762530"/>
            <a:ext cx="495726" cy="360755"/>
            <a:chOff x="2413128" y="5015960"/>
            <a:chExt cx="787992" cy="673930"/>
          </a:xfrm>
        </p:grpSpPr>
        <p:sp>
          <p:nvSpPr>
            <p:cNvPr id="244" name="Google Shape;244;p16"/>
            <p:cNvSpPr/>
            <p:nvPr/>
          </p:nvSpPr>
          <p:spPr>
            <a:xfrm>
              <a:off x="2781223" y="5194280"/>
              <a:ext cx="203728" cy="203227"/>
            </a:xfrm>
            <a:custGeom>
              <a:rect b="b" l="l" r="r" t="t"/>
              <a:pathLst>
                <a:path extrusionOk="0" h="23508" w="23566">
                  <a:moveTo>
                    <a:pt x="11812" y="0"/>
                  </a:moveTo>
                  <a:cubicBezTo>
                    <a:pt x="5301" y="0"/>
                    <a:pt x="0" y="5243"/>
                    <a:pt x="0" y="11754"/>
                  </a:cubicBezTo>
                  <a:cubicBezTo>
                    <a:pt x="0" y="18207"/>
                    <a:pt x="5301" y="23508"/>
                    <a:pt x="11812" y="23508"/>
                  </a:cubicBezTo>
                  <a:cubicBezTo>
                    <a:pt x="18265" y="23508"/>
                    <a:pt x="23565" y="18207"/>
                    <a:pt x="23565" y="11754"/>
                  </a:cubicBezTo>
                  <a:cubicBezTo>
                    <a:pt x="23565" y="5243"/>
                    <a:pt x="18265" y="0"/>
                    <a:pt x="11812" y="0"/>
                  </a:cubicBezTo>
                  <a:close/>
                </a:path>
              </a:pathLst>
            </a:custGeom>
            <a:solidFill>
              <a:srgbClr val="E9A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755816" y="5524511"/>
              <a:ext cx="102123" cy="101622"/>
            </a:xfrm>
            <a:custGeom>
              <a:rect b="b" l="l" r="r" t="t"/>
              <a:pathLst>
                <a:path extrusionOk="0" h="11755" w="11813">
                  <a:moveTo>
                    <a:pt x="5878" y="2939"/>
                  </a:moveTo>
                  <a:cubicBezTo>
                    <a:pt x="7549" y="2939"/>
                    <a:pt x="8816" y="4264"/>
                    <a:pt x="8816" y="5878"/>
                  </a:cubicBezTo>
                  <a:cubicBezTo>
                    <a:pt x="8816" y="7491"/>
                    <a:pt x="7549" y="8816"/>
                    <a:pt x="5878" y="8816"/>
                  </a:cubicBezTo>
                  <a:cubicBezTo>
                    <a:pt x="4264" y="8816"/>
                    <a:pt x="2939" y="7491"/>
                    <a:pt x="2939" y="5878"/>
                  </a:cubicBezTo>
                  <a:cubicBezTo>
                    <a:pt x="2939" y="4264"/>
                    <a:pt x="4264" y="2939"/>
                    <a:pt x="5878" y="2939"/>
                  </a:cubicBezTo>
                  <a:close/>
                  <a:moveTo>
                    <a:pt x="5878" y="1"/>
                  </a:moveTo>
                  <a:cubicBezTo>
                    <a:pt x="2651" y="1"/>
                    <a:pt x="1" y="2651"/>
                    <a:pt x="1" y="5878"/>
                  </a:cubicBezTo>
                  <a:cubicBezTo>
                    <a:pt x="1" y="9104"/>
                    <a:pt x="2651" y="11755"/>
                    <a:pt x="5878" y="11755"/>
                  </a:cubicBezTo>
                  <a:cubicBezTo>
                    <a:pt x="9162" y="11755"/>
                    <a:pt x="11812" y="9162"/>
                    <a:pt x="11812" y="5878"/>
                  </a:cubicBezTo>
                  <a:cubicBezTo>
                    <a:pt x="11812" y="2651"/>
                    <a:pt x="9162" y="1"/>
                    <a:pt x="5878" y="1"/>
                  </a:cubicBezTo>
                  <a:close/>
                </a:path>
              </a:pathLst>
            </a:custGeom>
            <a:solidFill>
              <a:srgbClr val="6731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413128" y="5015960"/>
              <a:ext cx="787992" cy="673930"/>
            </a:xfrm>
            <a:custGeom>
              <a:rect b="b" l="l" r="r" t="t"/>
              <a:pathLst>
                <a:path extrusionOk="0" h="77956" w="91150">
                  <a:moveTo>
                    <a:pt x="49320" y="15442"/>
                  </a:moveTo>
                  <a:lnTo>
                    <a:pt x="53872" y="25698"/>
                  </a:lnTo>
                  <a:lnTo>
                    <a:pt x="49263" y="27541"/>
                  </a:lnTo>
                  <a:lnTo>
                    <a:pt x="44653" y="17113"/>
                  </a:lnTo>
                  <a:lnTo>
                    <a:pt x="49320" y="15442"/>
                  </a:lnTo>
                  <a:close/>
                  <a:moveTo>
                    <a:pt x="18092" y="2997"/>
                  </a:moveTo>
                  <a:lnTo>
                    <a:pt x="39007" y="53238"/>
                  </a:lnTo>
                  <a:cubicBezTo>
                    <a:pt x="38143" y="53699"/>
                    <a:pt x="37336" y="54275"/>
                    <a:pt x="36645" y="54967"/>
                  </a:cubicBezTo>
                  <a:lnTo>
                    <a:pt x="15615" y="5935"/>
                  </a:lnTo>
                  <a:lnTo>
                    <a:pt x="4380" y="5935"/>
                  </a:lnTo>
                  <a:cubicBezTo>
                    <a:pt x="3573" y="5935"/>
                    <a:pt x="2882" y="5244"/>
                    <a:pt x="2882" y="4437"/>
                  </a:cubicBezTo>
                  <a:cubicBezTo>
                    <a:pt x="2882" y="3631"/>
                    <a:pt x="3573" y="2997"/>
                    <a:pt x="4380" y="2997"/>
                  </a:cubicBezTo>
                  <a:close/>
                  <a:moveTo>
                    <a:pt x="66778" y="9219"/>
                  </a:moveTo>
                  <a:lnTo>
                    <a:pt x="81585" y="45575"/>
                  </a:lnTo>
                  <a:lnTo>
                    <a:pt x="55024" y="55543"/>
                  </a:lnTo>
                  <a:cubicBezTo>
                    <a:pt x="52662" y="53065"/>
                    <a:pt x="49263" y="51510"/>
                    <a:pt x="45518" y="51510"/>
                  </a:cubicBezTo>
                  <a:cubicBezTo>
                    <a:pt x="44192" y="51510"/>
                    <a:pt x="42925" y="51682"/>
                    <a:pt x="41715" y="52028"/>
                  </a:cubicBezTo>
                  <a:lnTo>
                    <a:pt x="29443" y="22586"/>
                  </a:lnTo>
                  <a:lnTo>
                    <a:pt x="41830" y="18150"/>
                  </a:lnTo>
                  <a:lnTo>
                    <a:pt x="47707" y="31344"/>
                  </a:lnTo>
                  <a:lnTo>
                    <a:pt x="57790" y="27311"/>
                  </a:lnTo>
                  <a:lnTo>
                    <a:pt x="52086" y="14462"/>
                  </a:lnTo>
                  <a:lnTo>
                    <a:pt x="66778" y="9219"/>
                  </a:lnTo>
                  <a:close/>
                  <a:moveTo>
                    <a:pt x="86246" y="47111"/>
                  </a:moveTo>
                  <a:cubicBezTo>
                    <a:pt x="86617" y="47111"/>
                    <a:pt x="86993" y="47228"/>
                    <a:pt x="87347" y="47476"/>
                  </a:cubicBezTo>
                  <a:cubicBezTo>
                    <a:pt x="87866" y="47822"/>
                    <a:pt x="88211" y="48398"/>
                    <a:pt x="88211" y="49090"/>
                  </a:cubicBezTo>
                  <a:cubicBezTo>
                    <a:pt x="88154" y="49896"/>
                    <a:pt x="87635" y="50645"/>
                    <a:pt x="86886" y="50933"/>
                  </a:cubicBezTo>
                  <a:lnTo>
                    <a:pt x="58308" y="61304"/>
                  </a:lnTo>
                  <a:cubicBezTo>
                    <a:pt x="58020" y="60094"/>
                    <a:pt x="57502" y="59000"/>
                    <a:pt x="56926" y="57963"/>
                  </a:cubicBezTo>
                  <a:lnTo>
                    <a:pt x="85561" y="47246"/>
                  </a:lnTo>
                  <a:cubicBezTo>
                    <a:pt x="85783" y="47157"/>
                    <a:pt x="86013" y="47111"/>
                    <a:pt x="86246" y="47111"/>
                  </a:cubicBezTo>
                  <a:close/>
                  <a:moveTo>
                    <a:pt x="45518" y="54448"/>
                  </a:moveTo>
                  <a:cubicBezTo>
                    <a:pt x="51222" y="54448"/>
                    <a:pt x="55831" y="59057"/>
                    <a:pt x="55831" y="64704"/>
                  </a:cubicBezTo>
                  <a:cubicBezTo>
                    <a:pt x="55831" y="70408"/>
                    <a:pt x="51222" y="75017"/>
                    <a:pt x="45518" y="75017"/>
                  </a:cubicBezTo>
                  <a:cubicBezTo>
                    <a:pt x="39871" y="75017"/>
                    <a:pt x="35262" y="70408"/>
                    <a:pt x="35262" y="64704"/>
                  </a:cubicBezTo>
                  <a:cubicBezTo>
                    <a:pt x="35262" y="59057"/>
                    <a:pt x="39871" y="54448"/>
                    <a:pt x="45518" y="54448"/>
                  </a:cubicBezTo>
                  <a:close/>
                  <a:moveTo>
                    <a:pt x="4380" y="1"/>
                  </a:moveTo>
                  <a:cubicBezTo>
                    <a:pt x="1960" y="1"/>
                    <a:pt x="1" y="2017"/>
                    <a:pt x="1" y="4437"/>
                  </a:cubicBezTo>
                  <a:cubicBezTo>
                    <a:pt x="1" y="6857"/>
                    <a:pt x="1960" y="8816"/>
                    <a:pt x="4380" y="8816"/>
                  </a:cubicBezTo>
                  <a:lnTo>
                    <a:pt x="13714" y="8816"/>
                  </a:lnTo>
                  <a:lnTo>
                    <a:pt x="34513" y="57444"/>
                  </a:lnTo>
                  <a:cubicBezTo>
                    <a:pt x="33130" y="59518"/>
                    <a:pt x="32324" y="62053"/>
                    <a:pt x="32324" y="64704"/>
                  </a:cubicBezTo>
                  <a:cubicBezTo>
                    <a:pt x="32324" y="72021"/>
                    <a:pt x="38258" y="77955"/>
                    <a:pt x="45575" y="77955"/>
                  </a:cubicBezTo>
                  <a:cubicBezTo>
                    <a:pt x="52835" y="77955"/>
                    <a:pt x="58769" y="72021"/>
                    <a:pt x="58769" y="64704"/>
                  </a:cubicBezTo>
                  <a:cubicBezTo>
                    <a:pt x="58769" y="64588"/>
                    <a:pt x="58769" y="64416"/>
                    <a:pt x="58769" y="64300"/>
                  </a:cubicBezTo>
                  <a:lnTo>
                    <a:pt x="87923" y="53699"/>
                  </a:lnTo>
                  <a:cubicBezTo>
                    <a:pt x="89824" y="52950"/>
                    <a:pt x="91150" y="51106"/>
                    <a:pt x="91150" y="49090"/>
                  </a:cubicBezTo>
                  <a:cubicBezTo>
                    <a:pt x="91092" y="47476"/>
                    <a:pt x="90343" y="45978"/>
                    <a:pt x="89018" y="45057"/>
                  </a:cubicBezTo>
                  <a:cubicBezTo>
                    <a:pt x="88179" y="44473"/>
                    <a:pt x="87201" y="44166"/>
                    <a:pt x="86216" y="44166"/>
                  </a:cubicBezTo>
                  <a:cubicBezTo>
                    <a:pt x="85646" y="44166"/>
                    <a:pt x="85073" y="44269"/>
                    <a:pt x="84524" y="44480"/>
                  </a:cubicBezTo>
                  <a:lnTo>
                    <a:pt x="84351" y="44538"/>
                  </a:lnTo>
                  <a:lnTo>
                    <a:pt x="68449" y="5532"/>
                  </a:lnTo>
                  <a:lnTo>
                    <a:pt x="28348" y="19821"/>
                  </a:lnTo>
                  <a:lnTo>
                    <a:pt x="20051" y="1"/>
                  </a:lnTo>
                  <a:close/>
                </a:path>
              </a:pathLst>
            </a:custGeom>
            <a:solidFill>
              <a:srgbClr val="6731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6"/>
          <p:cNvGrpSpPr/>
          <p:nvPr/>
        </p:nvGrpSpPr>
        <p:grpSpPr>
          <a:xfrm>
            <a:off x="4852680" y="2233828"/>
            <a:ext cx="406286" cy="360783"/>
            <a:chOff x="2415125" y="5869688"/>
            <a:chExt cx="751129" cy="751631"/>
          </a:xfrm>
        </p:grpSpPr>
        <p:sp>
          <p:nvSpPr>
            <p:cNvPr id="248" name="Google Shape;248;p16"/>
            <p:cNvSpPr/>
            <p:nvPr/>
          </p:nvSpPr>
          <p:spPr>
            <a:xfrm>
              <a:off x="2948080" y="5869688"/>
              <a:ext cx="218174" cy="218174"/>
            </a:xfrm>
            <a:custGeom>
              <a:rect b="b" l="l" r="r" t="t"/>
              <a:pathLst>
                <a:path extrusionOk="0" h="25237" w="25237">
                  <a:moveTo>
                    <a:pt x="12619" y="1"/>
                  </a:moveTo>
                  <a:cubicBezTo>
                    <a:pt x="5647" y="1"/>
                    <a:pt x="1" y="5647"/>
                    <a:pt x="1" y="12619"/>
                  </a:cubicBezTo>
                  <a:cubicBezTo>
                    <a:pt x="1" y="19590"/>
                    <a:pt x="5647" y="25237"/>
                    <a:pt x="12619" y="25237"/>
                  </a:cubicBezTo>
                  <a:cubicBezTo>
                    <a:pt x="19590" y="25237"/>
                    <a:pt x="25237" y="19590"/>
                    <a:pt x="25237" y="12619"/>
                  </a:cubicBezTo>
                  <a:cubicBezTo>
                    <a:pt x="25237" y="5647"/>
                    <a:pt x="19590" y="1"/>
                    <a:pt x="12619" y="1"/>
                  </a:cubicBezTo>
                  <a:close/>
                </a:path>
              </a:pathLst>
            </a:custGeom>
            <a:solidFill>
              <a:srgbClr val="DAC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2415125" y="6100311"/>
              <a:ext cx="751129" cy="521008"/>
            </a:xfrm>
            <a:custGeom>
              <a:rect b="b" l="l" r="r" t="t"/>
              <a:pathLst>
                <a:path extrusionOk="0" h="60267" w="86886">
                  <a:moveTo>
                    <a:pt x="58826" y="2766"/>
                  </a:moveTo>
                  <a:lnTo>
                    <a:pt x="58826" y="12618"/>
                  </a:lnTo>
                  <a:lnTo>
                    <a:pt x="8412" y="12618"/>
                  </a:lnTo>
                  <a:lnTo>
                    <a:pt x="8412" y="2766"/>
                  </a:lnTo>
                  <a:close/>
                  <a:moveTo>
                    <a:pt x="71617" y="15384"/>
                  </a:moveTo>
                  <a:lnTo>
                    <a:pt x="72712" y="26619"/>
                  </a:lnTo>
                  <a:lnTo>
                    <a:pt x="61650" y="26619"/>
                  </a:lnTo>
                  <a:lnTo>
                    <a:pt x="61650" y="15384"/>
                  </a:lnTo>
                  <a:close/>
                  <a:moveTo>
                    <a:pt x="58826" y="15384"/>
                  </a:moveTo>
                  <a:lnTo>
                    <a:pt x="58826" y="26619"/>
                  </a:lnTo>
                  <a:lnTo>
                    <a:pt x="58826" y="29442"/>
                  </a:lnTo>
                  <a:lnTo>
                    <a:pt x="58826" y="35031"/>
                  </a:lnTo>
                  <a:lnTo>
                    <a:pt x="8412" y="35031"/>
                  </a:lnTo>
                  <a:lnTo>
                    <a:pt x="8412" y="15384"/>
                  </a:lnTo>
                  <a:close/>
                  <a:moveTo>
                    <a:pt x="5589" y="44826"/>
                  </a:moveTo>
                  <a:lnTo>
                    <a:pt x="5589" y="47649"/>
                  </a:lnTo>
                  <a:lnTo>
                    <a:pt x="4206" y="47649"/>
                  </a:lnTo>
                  <a:cubicBezTo>
                    <a:pt x="3400" y="47649"/>
                    <a:pt x="2766" y="47015"/>
                    <a:pt x="2766" y="46266"/>
                  </a:cubicBezTo>
                  <a:cubicBezTo>
                    <a:pt x="2766" y="45459"/>
                    <a:pt x="3400" y="44826"/>
                    <a:pt x="4206" y="44826"/>
                  </a:cubicBezTo>
                  <a:close/>
                  <a:moveTo>
                    <a:pt x="58826" y="37854"/>
                  </a:moveTo>
                  <a:lnTo>
                    <a:pt x="58826" y="47649"/>
                  </a:lnTo>
                  <a:lnTo>
                    <a:pt x="31804" y="47649"/>
                  </a:lnTo>
                  <a:cubicBezTo>
                    <a:pt x="30595" y="43616"/>
                    <a:pt x="26849" y="40620"/>
                    <a:pt x="22413" y="40620"/>
                  </a:cubicBezTo>
                  <a:cubicBezTo>
                    <a:pt x="17977" y="40620"/>
                    <a:pt x="14232" y="43616"/>
                    <a:pt x="13022" y="47649"/>
                  </a:cubicBezTo>
                  <a:lnTo>
                    <a:pt x="8412" y="47649"/>
                  </a:lnTo>
                  <a:lnTo>
                    <a:pt x="8412" y="42060"/>
                  </a:lnTo>
                  <a:lnTo>
                    <a:pt x="8412" y="37854"/>
                  </a:lnTo>
                  <a:close/>
                  <a:moveTo>
                    <a:pt x="78474" y="29442"/>
                  </a:moveTo>
                  <a:lnTo>
                    <a:pt x="78474" y="42060"/>
                  </a:lnTo>
                  <a:lnTo>
                    <a:pt x="78474" y="47649"/>
                  </a:lnTo>
                  <a:lnTo>
                    <a:pt x="78070" y="47649"/>
                  </a:lnTo>
                  <a:cubicBezTo>
                    <a:pt x="76860" y="43616"/>
                    <a:pt x="73115" y="40620"/>
                    <a:pt x="68679" y="40620"/>
                  </a:cubicBezTo>
                  <a:cubicBezTo>
                    <a:pt x="65913" y="40620"/>
                    <a:pt x="63436" y="41772"/>
                    <a:pt x="61650" y="43616"/>
                  </a:cubicBezTo>
                  <a:lnTo>
                    <a:pt x="61650" y="37854"/>
                  </a:lnTo>
                  <a:lnTo>
                    <a:pt x="61650" y="29442"/>
                  </a:lnTo>
                  <a:close/>
                  <a:moveTo>
                    <a:pt x="82680" y="44826"/>
                  </a:moveTo>
                  <a:cubicBezTo>
                    <a:pt x="83429" y="44826"/>
                    <a:pt x="84062" y="45459"/>
                    <a:pt x="84062" y="46266"/>
                  </a:cubicBezTo>
                  <a:cubicBezTo>
                    <a:pt x="84062" y="47015"/>
                    <a:pt x="83429" y="47649"/>
                    <a:pt x="82680" y="47649"/>
                  </a:cubicBezTo>
                  <a:lnTo>
                    <a:pt x="81297" y="47649"/>
                  </a:lnTo>
                  <a:lnTo>
                    <a:pt x="81297" y="44826"/>
                  </a:lnTo>
                  <a:close/>
                  <a:moveTo>
                    <a:pt x="22413" y="43443"/>
                  </a:moveTo>
                  <a:cubicBezTo>
                    <a:pt x="26273" y="43443"/>
                    <a:pt x="29442" y="46554"/>
                    <a:pt x="29442" y="50472"/>
                  </a:cubicBezTo>
                  <a:cubicBezTo>
                    <a:pt x="29442" y="54332"/>
                    <a:pt x="26273" y="57443"/>
                    <a:pt x="22413" y="57443"/>
                  </a:cubicBezTo>
                  <a:cubicBezTo>
                    <a:pt x="18553" y="57443"/>
                    <a:pt x="15384" y="54332"/>
                    <a:pt x="15384" y="50472"/>
                  </a:cubicBezTo>
                  <a:cubicBezTo>
                    <a:pt x="15384" y="46554"/>
                    <a:pt x="18553" y="43443"/>
                    <a:pt x="22413" y="43443"/>
                  </a:cubicBezTo>
                  <a:close/>
                  <a:moveTo>
                    <a:pt x="68679" y="43443"/>
                  </a:moveTo>
                  <a:cubicBezTo>
                    <a:pt x="72539" y="43443"/>
                    <a:pt x="75650" y="46554"/>
                    <a:pt x="75650" y="50472"/>
                  </a:cubicBezTo>
                  <a:cubicBezTo>
                    <a:pt x="75650" y="54332"/>
                    <a:pt x="72539" y="57443"/>
                    <a:pt x="68679" y="57443"/>
                  </a:cubicBezTo>
                  <a:cubicBezTo>
                    <a:pt x="64819" y="57443"/>
                    <a:pt x="61650" y="54332"/>
                    <a:pt x="61650" y="50472"/>
                  </a:cubicBezTo>
                  <a:cubicBezTo>
                    <a:pt x="61650" y="46554"/>
                    <a:pt x="64819" y="43443"/>
                    <a:pt x="68679" y="43443"/>
                  </a:cubicBezTo>
                  <a:close/>
                  <a:moveTo>
                    <a:pt x="5589" y="0"/>
                  </a:moveTo>
                  <a:lnTo>
                    <a:pt x="5589" y="12618"/>
                  </a:lnTo>
                  <a:lnTo>
                    <a:pt x="5589" y="37854"/>
                  </a:lnTo>
                  <a:lnTo>
                    <a:pt x="5589" y="42002"/>
                  </a:lnTo>
                  <a:lnTo>
                    <a:pt x="4206" y="42002"/>
                  </a:lnTo>
                  <a:cubicBezTo>
                    <a:pt x="1844" y="42002"/>
                    <a:pt x="0" y="43904"/>
                    <a:pt x="0" y="46208"/>
                  </a:cubicBezTo>
                  <a:cubicBezTo>
                    <a:pt x="0" y="48571"/>
                    <a:pt x="1844" y="50414"/>
                    <a:pt x="4206" y="50414"/>
                  </a:cubicBezTo>
                  <a:lnTo>
                    <a:pt x="12618" y="50414"/>
                  </a:lnTo>
                  <a:cubicBezTo>
                    <a:pt x="12618" y="55830"/>
                    <a:pt x="16997" y="60267"/>
                    <a:pt x="22413" y="60267"/>
                  </a:cubicBezTo>
                  <a:cubicBezTo>
                    <a:pt x="27829" y="60267"/>
                    <a:pt x="32208" y="55830"/>
                    <a:pt x="32208" y="50414"/>
                  </a:cubicBezTo>
                  <a:lnTo>
                    <a:pt x="58826" y="50414"/>
                  </a:lnTo>
                  <a:cubicBezTo>
                    <a:pt x="58826" y="55830"/>
                    <a:pt x="63263" y="60267"/>
                    <a:pt x="68679" y="60267"/>
                  </a:cubicBezTo>
                  <a:cubicBezTo>
                    <a:pt x="74037" y="60267"/>
                    <a:pt x="78474" y="55830"/>
                    <a:pt x="78474" y="50414"/>
                  </a:cubicBezTo>
                  <a:lnTo>
                    <a:pt x="82680" y="50414"/>
                  </a:lnTo>
                  <a:cubicBezTo>
                    <a:pt x="84984" y="50414"/>
                    <a:pt x="86886" y="48571"/>
                    <a:pt x="86886" y="46208"/>
                  </a:cubicBezTo>
                  <a:cubicBezTo>
                    <a:pt x="86886" y="43904"/>
                    <a:pt x="84984" y="42002"/>
                    <a:pt x="82680" y="42002"/>
                  </a:cubicBezTo>
                  <a:lnTo>
                    <a:pt x="81297" y="42002"/>
                  </a:lnTo>
                  <a:lnTo>
                    <a:pt x="81297" y="26619"/>
                  </a:lnTo>
                  <a:lnTo>
                    <a:pt x="75535" y="26619"/>
                  </a:lnTo>
                  <a:lnTo>
                    <a:pt x="74152" y="12618"/>
                  </a:lnTo>
                  <a:lnTo>
                    <a:pt x="61650" y="12618"/>
                  </a:lnTo>
                  <a:lnTo>
                    <a:pt x="61650"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2572524" y="6500272"/>
              <a:ext cx="72722" cy="72238"/>
            </a:xfrm>
            <a:custGeom>
              <a:rect b="b" l="l" r="r" t="t"/>
              <a:pathLst>
                <a:path extrusionOk="0" h="8356" w="8412">
                  <a:moveTo>
                    <a:pt x="4206" y="2766"/>
                  </a:moveTo>
                  <a:cubicBezTo>
                    <a:pt x="4955" y="2766"/>
                    <a:pt x="5589" y="3400"/>
                    <a:pt x="5589" y="4149"/>
                  </a:cubicBezTo>
                  <a:cubicBezTo>
                    <a:pt x="5589" y="4956"/>
                    <a:pt x="4955" y="5590"/>
                    <a:pt x="4206" y="5590"/>
                  </a:cubicBezTo>
                  <a:cubicBezTo>
                    <a:pt x="3457" y="5590"/>
                    <a:pt x="2823" y="4956"/>
                    <a:pt x="2823" y="4149"/>
                  </a:cubicBezTo>
                  <a:cubicBezTo>
                    <a:pt x="2823" y="3400"/>
                    <a:pt x="3399" y="2766"/>
                    <a:pt x="4206" y="2766"/>
                  </a:cubicBezTo>
                  <a:close/>
                  <a:moveTo>
                    <a:pt x="4206" y="1"/>
                  </a:moveTo>
                  <a:cubicBezTo>
                    <a:pt x="1901" y="1"/>
                    <a:pt x="0" y="1845"/>
                    <a:pt x="0" y="4207"/>
                  </a:cubicBezTo>
                  <a:cubicBezTo>
                    <a:pt x="0" y="6512"/>
                    <a:pt x="1901" y="8355"/>
                    <a:pt x="4206" y="8355"/>
                  </a:cubicBezTo>
                  <a:cubicBezTo>
                    <a:pt x="6511" y="8355"/>
                    <a:pt x="8412" y="6512"/>
                    <a:pt x="8412" y="4207"/>
                  </a:cubicBezTo>
                  <a:cubicBezTo>
                    <a:pt x="8412" y="1845"/>
                    <a:pt x="6511" y="1"/>
                    <a:pt x="4206"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972485" y="6500272"/>
              <a:ext cx="72730" cy="72238"/>
            </a:xfrm>
            <a:custGeom>
              <a:rect b="b" l="l" r="r" t="t"/>
              <a:pathLst>
                <a:path extrusionOk="0" h="8356" w="8413">
                  <a:moveTo>
                    <a:pt x="4207" y="2766"/>
                  </a:moveTo>
                  <a:cubicBezTo>
                    <a:pt x="4956" y="2766"/>
                    <a:pt x="5590" y="3400"/>
                    <a:pt x="5590" y="4149"/>
                  </a:cubicBezTo>
                  <a:cubicBezTo>
                    <a:pt x="5590" y="4956"/>
                    <a:pt x="4956" y="5590"/>
                    <a:pt x="4207" y="5590"/>
                  </a:cubicBezTo>
                  <a:cubicBezTo>
                    <a:pt x="3400" y="5590"/>
                    <a:pt x="2766" y="4956"/>
                    <a:pt x="2766" y="4149"/>
                  </a:cubicBezTo>
                  <a:cubicBezTo>
                    <a:pt x="2766" y="3400"/>
                    <a:pt x="3400" y="2766"/>
                    <a:pt x="4207" y="2766"/>
                  </a:cubicBezTo>
                  <a:close/>
                  <a:moveTo>
                    <a:pt x="4207" y="1"/>
                  </a:moveTo>
                  <a:cubicBezTo>
                    <a:pt x="1845" y="1"/>
                    <a:pt x="1" y="1845"/>
                    <a:pt x="1" y="4207"/>
                  </a:cubicBezTo>
                  <a:cubicBezTo>
                    <a:pt x="1" y="6512"/>
                    <a:pt x="1845" y="8355"/>
                    <a:pt x="4207" y="8355"/>
                  </a:cubicBezTo>
                  <a:cubicBezTo>
                    <a:pt x="6511" y="8355"/>
                    <a:pt x="8413" y="6512"/>
                    <a:pt x="8413" y="4207"/>
                  </a:cubicBezTo>
                  <a:cubicBezTo>
                    <a:pt x="8413" y="1845"/>
                    <a:pt x="6511" y="1"/>
                    <a:pt x="4207"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475389" y="5894102"/>
              <a:ext cx="448295" cy="24413"/>
            </a:xfrm>
            <a:custGeom>
              <a:rect b="b" l="l" r="r" t="t"/>
              <a:pathLst>
                <a:path extrusionOk="0" h="2824" w="51856">
                  <a:moveTo>
                    <a:pt x="1" y="0"/>
                  </a:moveTo>
                  <a:lnTo>
                    <a:pt x="1" y="2823"/>
                  </a:lnTo>
                  <a:lnTo>
                    <a:pt x="51855" y="2823"/>
                  </a:lnTo>
                  <a:lnTo>
                    <a:pt x="51855"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427081" y="5954867"/>
              <a:ext cx="484647" cy="23912"/>
            </a:xfrm>
            <a:custGeom>
              <a:rect b="b" l="l" r="r" t="t"/>
              <a:pathLst>
                <a:path extrusionOk="0" h="2766" w="56061">
                  <a:moveTo>
                    <a:pt x="0" y="0"/>
                  </a:moveTo>
                  <a:lnTo>
                    <a:pt x="0" y="2766"/>
                  </a:lnTo>
                  <a:lnTo>
                    <a:pt x="56061" y="2766"/>
                  </a:lnTo>
                  <a:lnTo>
                    <a:pt x="56061"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475389" y="6015132"/>
              <a:ext cx="448295" cy="24413"/>
            </a:xfrm>
            <a:custGeom>
              <a:rect b="b" l="l" r="r" t="t"/>
              <a:pathLst>
                <a:path extrusionOk="0" h="2824" w="51856">
                  <a:moveTo>
                    <a:pt x="1" y="1"/>
                  </a:moveTo>
                  <a:lnTo>
                    <a:pt x="1" y="2824"/>
                  </a:lnTo>
                  <a:lnTo>
                    <a:pt x="51855" y="2824"/>
                  </a:lnTo>
                  <a:lnTo>
                    <a:pt x="51855" y="1"/>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3008846" y="5906049"/>
              <a:ext cx="96642" cy="145452"/>
            </a:xfrm>
            <a:custGeom>
              <a:rect b="b" l="l" r="r" t="t"/>
              <a:pathLst>
                <a:path extrusionOk="0" h="16825" w="11179">
                  <a:moveTo>
                    <a:pt x="4207" y="1"/>
                  </a:moveTo>
                  <a:lnTo>
                    <a:pt x="4207" y="1441"/>
                  </a:lnTo>
                  <a:cubicBezTo>
                    <a:pt x="1902" y="1441"/>
                    <a:pt x="1" y="3285"/>
                    <a:pt x="1" y="5647"/>
                  </a:cubicBezTo>
                  <a:cubicBezTo>
                    <a:pt x="1" y="7952"/>
                    <a:pt x="1902" y="9853"/>
                    <a:pt x="4207" y="9853"/>
                  </a:cubicBezTo>
                  <a:lnTo>
                    <a:pt x="6972" y="9853"/>
                  </a:lnTo>
                  <a:cubicBezTo>
                    <a:pt x="7779" y="9853"/>
                    <a:pt x="8413" y="10487"/>
                    <a:pt x="8413" y="11236"/>
                  </a:cubicBezTo>
                  <a:cubicBezTo>
                    <a:pt x="8413" y="12043"/>
                    <a:pt x="7779" y="12619"/>
                    <a:pt x="6972" y="12619"/>
                  </a:cubicBezTo>
                  <a:lnTo>
                    <a:pt x="4207" y="12619"/>
                  </a:lnTo>
                  <a:cubicBezTo>
                    <a:pt x="3400" y="12619"/>
                    <a:pt x="2766" y="12043"/>
                    <a:pt x="2766" y="11236"/>
                  </a:cubicBezTo>
                  <a:lnTo>
                    <a:pt x="1" y="11236"/>
                  </a:lnTo>
                  <a:cubicBezTo>
                    <a:pt x="1" y="13541"/>
                    <a:pt x="1902" y="15442"/>
                    <a:pt x="4207" y="15442"/>
                  </a:cubicBezTo>
                  <a:lnTo>
                    <a:pt x="4207" y="16825"/>
                  </a:lnTo>
                  <a:lnTo>
                    <a:pt x="6972" y="16825"/>
                  </a:lnTo>
                  <a:lnTo>
                    <a:pt x="6972" y="15442"/>
                  </a:lnTo>
                  <a:cubicBezTo>
                    <a:pt x="9335" y="15442"/>
                    <a:pt x="11178" y="13541"/>
                    <a:pt x="11178" y="11236"/>
                  </a:cubicBezTo>
                  <a:cubicBezTo>
                    <a:pt x="11178" y="8931"/>
                    <a:pt x="9335" y="7030"/>
                    <a:pt x="6972" y="7030"/>
                  </a:cubicBezTo>
                  <a:lnTo>
                    <a:pt x="4207" y="7030"/>
                  </a:lnTo>
                  <a:cubicBezTo>
                    <a:pt x="3400" y="7030"/>
                    <a:pt x="2766" y="6396"/>
                    <a:pt x="2766" y="5647"/>
                  </a:cubicBezTo>
                  <a:cubicBezTo>
                    <a:pt x="2766" y="4841"/>
                    <a:pt x="3400" y="4207"/>
                    <a:pt x="4207" y="4207"/>
                  </a:cubicBezTo>
                  <a:lnTo>
                    <a:pt x="6972" y="4207"/>
                  </a:lnTo>
                  <a:cubicBezTo>
                    <a:pt x="7779" y="4207"/>
                    <a:pt x="8413" y="4841"/>
                    <a:pt x="8413" y="5647"/>
                  </a:cubicBezTo>
                  <a:lnTo>
                    <a:pt x="11178" y="5647"/>
                  </a:lnTo>
                  <a:cubicBezTo>
                    <a:pt x="11178" y="3285"/>
                    <a:pt x="9335" y="1441"/>
                    <a:pt x="6972" y="1441"/>
                  </a:cubicBezTo>
                  <a:lnTo>
                    <a:pt x="6972" y="1"/>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6"/>
          <p:cNvGrpSpPr/>
          <p:nvPr/>
        </p:nvGrpSpPr>
        <p:grpSpPr>
          <a:xfrm>
            <a:off x="6955299" y="1717400"/>
            <a:ext cx="1503496" cy="992324"/>
            <a:chOff x="2899225" y="1580225"/>
            <a:chExt cx="3218100" cy="2430975"/>
          </a:xfrm>
        </p:grpSpPr>
        <p:sp>
          <p:nvSpPr>
            <p:cNvPr id="257" name="Google Shape;257;p16"/>
            <p:cNvSpPr/>
            <p:nvPr/>
          </p:nvSpPr>
          <p:spPr>
            <a:xfrm>
              <a:off x="3995515" y="3333824"/>
              <a:ext cx="1152978" cy="525177"/>
            </a:xfrm>
            <a:custGeom>
              <a:rect b="b" l="l" r="r" t="t"/>
              <a:pathLst>
                <a:path extrusionOk="0" h="17780" w="40630">
                  <a:moveTo>
                    <a:pt x="30789" y="0"/>
                  </a:moveTo>
                  <a:lnTo>
                    <a:pt x="9807" y="0"/>
                  </a:lnTo>
                  <a:lnTo>
                    <a:pt x="0" y="17780"/>
                  </a:lnTo>
                  <a:lnTo>
                    <a:pt x="40629" y="1778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3026675" y="1580225"/>
              <a:ext cx="3090650" cy="1886856"/>
            </a:xfrm>
            <a:custGeom>
              <a:rect b="b" l="l" r="r" t="t"/>
              <a:pathLst>
                <a:path extrusionOk="0" h="63880" w="108912">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572050" y="2443825"/>
              <a:ext cx="1428600" cy="75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4960004" y="2619100"/>
              <a:ext cx="401037" cy="262426"/>
            </a:xfrm>
            <a:custGeom>
              <a:rect b="b" l="l" r="r" t="t"/>
              <a:pathLst>
                <a:path extrusionOk="0" h="14419" w="22035">
                  <a:moveTo>
                    <a:pt x="1997" y="0"/>
                  </a:moveTo>
                  <a:cubicBezTo>
                    <a:pt x="888" y="0"/>
                    <a:pt x="0" y="888"/>
                    <a:pt x="0" y="1997"/>
                  </a:cubicBezTo>
                  <a:lnTo>
                    <a:pt x="0" y="12423"/>
                  </a:lnTo>
                  <a:cubicBezTo>
                    <a:pt x="0" y="13532"/>
                    <a:pt x="888" y="14419"/>
                    <a:pt x="1997" y="14419"/>
                  </a:cubicBezTo>
                  <a:lnTo>
                    <a:pt x="20038" y="14419"/>
                  </a:lnTo>
                  <a:cubicBezTo>
                    <a:pt x="21111" y="14419"/>
                    <a:pt x="22035" y="13532"/>
                    <a:pt x="22035" y="12423"/>
                  </a:cubicBezTo>
                  <a:lnTo>
                    <a:pt x="22035" y="1997"/>
                  </a:lnTo>
                  <a:cubicBezTo>
                    <a:pt x="22035" y="925"/>
                    <a:pt x="21148" y="0"/>
                    <a:pt x="20038" y="0"/>
                  </a:cubicBezTo>
                  <a:close/>
                </a:path>
              </a:pathLst>
            </a:custGeom>
            <a:solidFill>
              <a:srgbClr val="D8C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flipH="1" rot="10800000">
              <a:off x="3582457" y="3787271"/>
              <a:ext cx="1979319" cy="78836"/>
            </a:xfrm>
            <a:custGeom>
              <a:rect b="b" l="l" r="r" t="t"/>
              <a:pathLst>
                <a:path extrusionOk="0" h="2669" w="125991">
                  <a:moveTo>
                    <a:pt x="0" y="0"/>
                  </a:moveTo>
                  <a:cubicBezTo>
                    <a:pt x="0" y="1468"/>
                    <a:pt x="1235" y="2669"/>
                    <a:pt x="2702" y="2669"/>
                  </a:cubicBezTo>
                  <a:lnTo>
                    <a:pt x="123288" y="2669"/>
                  </a:lnTo>
                  <a:cubicBezTo>
                    <a:pt x="124789" y="2669"/>
                    <a:pt x="125990" y="1468"/>
                    <a:pt x="1259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4484592" y="3245377"/>
              <a:ext cx="174855" cy="174801"/>
            </a:xfrm>
            <a:custGeom>
              <a:rect b="b" l="l" r="r" t="t"/>
              <a:pathLst>
                <a:path extrusionOk="0" h="3236" w="3237">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143450" y="1684825"/>
              <a:ext cx="1428600" cy="75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4572050" y="1684825"/>
              <a:ext cx="1428600" cy="75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3143450" y="2443825"/>
              <a:ext cx="1428600" cy="75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3869300" y="1827700"/>
              <a:ext cx="26825" cy="25900"/>
            </a:xfrm>
            <a:custGeom>
              <a:rect b="b" l="l" r="r" t="t"/>
              <a:pathLst>
                <a:path extrusionOk="0" h="1036" w="1073">
                  <a:moveTo>
                    <a:pt x="518" y="0"/>
                  </a:moveTo>
                  <a:cubicBezTo>
                    <a:pt x="259" y="0"/>
                    <a:pt x="0" y="222"/>
                    <a:pt x="0" y="518"/>
                  </a:cubicBezTo>
                  <a:cubicBezTo>
                    <a:pt x="0" y="776"/>
                    <a:pt x="259" y="1035"/>
                    <a:pt x="518" y="1035"/>
                  </a:cubicBezTo>
                  <a:cubicBezTo>
                    <a:pt x="813" y="1035"/>
                    <a:pt x="1072" y="776"/>
                    <a:pt x="1072" y="518"/>
                  </a:cubicBezTo>
                  <a:cubicBezTo>
                    <a:pt x="1072" y="222"/>
                    <a:pt x="813"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3891475" y="1884075"/>
              <a:ext cx="26825" cy="25900"/>
            </a:xfrm>
            <a:custGeom>
              <a:rect b="b" l="l" r="r" t="t"/>
              <a:pathLst>
                <a:path extrusionOk="0" h="1036" w="1073">
                  <a:moveTo>
                    <a:pt x="518" y="0"/>
                  </a:moveTo>
                  <a:cubicBezTo>
                    <a:pt x="259" y="0"/>
                    <a:pt x="0" y="222"/>
                    <a:pt x="0" y="518"/>
                  </a:cubicBezTo>
                  <a:cubicBezTo>
                    <a:pt x="0" y="814"/>
                    <a:pt x="259" y="1035"/>
                    <a:pt x="518" y="1035"/>
                  </a:cubicBezTo>
                  <a:cubicBezTo>
                    <a:pt x="814" y="1035"/>
                    <a:pt x="1072" y="814"/>
                    <a:pt x="1072" y="518"/>
                  </a:cubicBezTo>
                  <a:cubicBezTo>
                    <a:pt x="1072" y="222"/>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3916425" y="1939525"/>
              <a:ext cx="25900" cy="26825"/>
            </a:xfrm>
            <a:custGeom>
              <a:rect b="b" l="l" r="r" t="t"/>
              <a:pathLst>
                <a:path extrusionOk="0" h="1073" w="1036">
                  <a:moveTo>
                    <a:pt x="518" y="1"/>
                  </a:moveTo>
                  <a:cubicBezTo>
                    <a:pt x="222" y="1"/>
                    <a:pt x="1" y="259"/>
                    <a:pt x="1" y="555"/>
                  </a:cubicBezTo>
                  <a:cubicBezTo>
                    <a:pt x="1" y="814"/>
                    <a:pt x="222" y="1073"/>
                    <a:pt x="518" y="1073"/>
                  </a:cubicBezTo>
                  <a:cubicBezTo>
                    <a:pt x="814" y="1073"/>
                    <a:pt x="1036" y="814"/>
                    <a:pt x="1036" y="555"/>
                  </a:cubicBezTo>
                  <a:cubicBezTo>
                    <a:pt x="1036" y="259"/>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3943225" y="1994975"/>
              <a:ext cx="26825" cy="25900"/>
            </a:xfrm>
            <a:custGeom>
              <a:rect b="b" l="l" r="r" t="t"/>
              <a:pathLst>
                <a:path extrusionOk="0" h="1036" w="1073">
                  <a:moveTo>
                    <a:pt x="555" y="1"/>
                  </a:moveTo>
                  <a:cubicBezTo>
                    <a:pt x="259" y="1"/>
                    <a:pt x="1" y="223"/>
                    <a:pt x="1" y="518"/>
                  </a:cubicBezTo>
                  <a:cubicBezTo>
                    <a:pt x="1" y="814"/>
                    <a:pt x="259" y="1036"/>
                    <a:pt x="555" y="1036"/>
                  </a:cubicBezTo>
                  <a:cubicBezTo>
                    <a:pt x="814" y="1036"/>
                    <a:pt x="1073" y="814"/>
                    <a:pt x="1073" y="518"/>
                  </a:cubicBezTo>
                  <a:cubicBezTo>
                    <a:pt x="1073" y="223"/>
                    <a:pt x="814"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6"/>
            <p:cNvGrpSpPr/>
            <p:nvPr/>
          </p:nvGrpSpPr>
          <p:grpSpPr>
            <a:xfrm>
              <a:off x="3651163" y="1803200"/>
              <a:ext cx="413175" cy="522250"/>
              <a:chOff x="3687200" y="1799950"/>
              <a:chExt cx="413175" cy="522250"/>
            </a:xfrm>
          </p:grpSpPr>
          <p:sp>
            <p:nvSpPr>
              <p:cNvPr id="271" name="Google Shape;271;p16"/>
              <p:cNvSpPr/>
              <p:nvPr/>
            </p:nvSpPr>
            <p:spPr>
              <a:xfrm>
                <a:off x="3687200" y="1799950"/>
                <a:ext cx="319825" cy="522250"/>
              </a:xfrm>
              <a:custGeom>
                <a:rect b="b" l="l" r="r" t="t"/>
                <a:pathLst>
                  <a:path extrusionOk="0" h="20890" w="12793">
                    <a:moveTo>
                      <a:pt x="1480" y="1"/>
                    </a:moveTo>
                    <a:cubicBezTo>
                      <a:pt x="666" y="1"/>
                      <a:pt x="1" y="629"/>
                      <a:pt x="1" y="1443"/>
                    </a:cubicBezTo>
                    <a:lnTo>
                      <a:pt x="1" y="19448"/>
                    </a:lnTo>
                    <a:cubicBezTo>
                      <a:pt x="1" y="20261"/>
                      <a:pt x="666" y="20889"/>
                      <a:pt x="1480" y="20889"/>
                    </a:cubicBezTo>
                    <a:lnTo>
                      <a:pt x="11351" y="20889"/>
                    </a:lnTo>
                    <a:cubicBezTo>
                      <a:pt x="12164" y="20889"/>
                      <a:pt x="12793" y="20261"/>
                      <a:pt x="12793" y="19448"/>
                    </a:cubicBezTo>
                    <a:lnTo>
                      <a:pt x="12793" y="1443"/>
                    </a:lnTo>
                    <a:cubicBezTo>
                      <a:pt x="12793" y="629"/>
                      <a:pt x="12164" y="1"/>
                      <a:pt x="11351" y="1"/>
                    </a:cubicBezTo>
                    <a:close/>
                  </a:path>
                </a:pathLst>
              </a:custGeom>
              <a:solidFill>
                <a:srgbClr val="5C5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3722325" y="1878525"/>
                <a:ext cx="250500" cy="329075"/>
              </a:xfrm>
              <a:custGeom>
                <a:rect b="b" l="l" r="r" t="t"/>
                <a:pathLst>
                  <a:path extrusionOk="0" h="13163" w="10020">
                    <a:moveTo>
                      <a:pt x="149" y="0"/>
                    </a:moveTo>
                    <a:cubicBezTo>
                      <a:pt x="38" y="0"/>
                      <a:pt x="1" y="74"/>
                      <a:pt x="1" y="148"/>
                    </a:cubicBezTo>
                    <a:lnTo>
                      <a:pt x="1" y="13014"/>
                    </a:lnTo>
                    <a:cubicBezTo>
                      <a:pt x="1" y="13088"/>
                      <a:pt x="38" y="13162"/>
                      <a:pt x="112" y="13162"/>
                    </a:cubicBezTo>
                    <a:lnTo>
                      <a:pt x="9872" y="13162"/>
                    </a:lnTo>
                    <a:cubicBezTo>
                      <a:pt x="9946" y="13162"/>
                      <a:pt x="10020" y="13088"/>
                      <a:pt x="10020" y="13014"/>
                    </a:cubicBezTo>
                    <a:lnTo>
                      <a:pt x="10020" y="148"/>
                    </a:lnTo>
                    <a:cubicBezTo>
                      <a:pt x="10020" y="74"/>
                      <a:pt x="9946" y="0"/>
                      <a:pt x="98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3822150" y="2239000"/>
                <a:ext cx="50850" cy="50850"/>
              </a:xfrm>
              <a:custGeom>
                <a:rect b="b" l="l" r="r" t="t"/>
                <a:pathLst>
                  <a:path extrusionOk="0" h="2034" w="2034">
                    <a:moveTo>
                      <a:pt x="999" y="0"/>
                    </a:moveTo>
                    <a:cubicBezTo>
                      <a:pt x="444" y="0"/>
                      <a:pt x="1" y="444"/>
                      <a:pt x="1" y="998"/>
                    </a:cubicBezTo>
                    <a:cubicBezTo>
                      <a:pt x="1" y="1590"/>
                      <a:pt x="444" y="2033"/>
                      <a:pt x="999" y="2033"/>
                    </a:cubicBezTo>
                    <a:cubicBezTo>
                      <a:pt x="1553" y="2033"/>
                      <a:pt x="2034" y="1553"/>
                      <a:pt x="2034" y="998"/>
                    </a:cubicBezTo>
                    <a:cubicBezTo>
                      <a:pt x="2034" y="444"/>
                      <a:pt x="1553" y="0"/>
                      <a:pt x="999" y="0"/>
                    </a:cubicBezTo>
                    <a:close/>
                  </a:path>
                </a:pathLst>
              </a:cu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3831400" y="2248225"/>
                <a:ext cx="31450" cy="31450"/>
              </a:xfrm>
              <a:custGeom>
                <a:rect b="b" l="l" r="r" t="t"/>
                <a:pathLst>
                  <a:path extrusionOk="0" h="1258" w="1258">
                    <a:moveTo>
                      <a:pt x="629" y="149"/>
                    </a:moveTo>
                    <a:cubicBezTo>
                      <a:pt x="888" y="149"/>
                      <a:pt x="1109" y="370"/>
                      <a:pt x="1109" y="629"/>
                    </a:cubicBezTo>
                    <a:cubicBezTo>
                      <a:pt x="1109" y="888"/>
                      <a:pt x="888" y="1110"/>
                      <a:pt x="629" y="1110"/>
                    </a:cubicBezTo>
                    <a:cubicBezTo>
                      <a:pt x="370" y="1110"/>
                      <a:pt x="148" y="925"/>
                      <a:pt x="148" y="629"/>
                    </a:cubicBezTo>
                    <a:cubicBezTo>
                      <a:pt x="148" y="370"/>
                      <a:pt x="370" y="149"/>
                      <a:pt x="629" y="149"/>
                    </a:cubicBezTo>
                    <a:close/>
                    <a:moveTo>
                      <a:pt x="629" y="1"/>
                    </a:moveTo>
                    <a:cubicBezTo>
                      <a:pt x="296" y="1"/>
                      <a:pt x="0" y="297"/>
                      <a:pt x="0" y="629"/>
                    </a:cubicBezTo>
                    <a:cubicBezTo>
                      <a:pt x="0" y="999"/>
                      <a:pt x="296" y="1258"/>
                      <a:pt x="629" y="1258"/>
                    </a:cubicBezTo>
                    <a:cubicBezTo>
                      <a:pt x="998" y="1258"/>
                      <a:pt x="1257" y="999"/>
                      <a:pt x="1257" y="629"/>
                    </a:cubicBezTo>
                    <a:cubicBezTo>
                      <a:pt x="1257" y="297"/>
                      <a:pt x="998" y="1"/>
                      <a:pt x="629" y="1"/>
                    </a:cubicBezTo>
                    <a:close/>
                  </a:path>
                </a:pathLst>
              </a:custGeom>
              <a:solidFill>
                <a:srgbClr val="6469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806450" y="1835075"/>
                <a:ext cx="81350" cy="11125"/>
              </a:xfrm>
              <a:custGeom>
                <a:rect b="b" l="l" r="r" t="t"/>
                <a:pathLst>
                  <a:path extrusionOk="0" h="445" w="3254">
                    <a:moveTo>
                      <a:pt x="148" y="1"/>
                    </a:moveTo>
                    <a:cubicBezTo>
                      <a:pt x="74" y="1"/>
                      <a:pt x="0" y="75"/>
                      <a:pt x="0" y="149"/>
                    </a:cubicBezTo>
                    <a:lnTo>
                      <a:pt x="0" y="297"/>
                    </a:lnTo>
                    <a:cubicBezTo>
                      <a:pt x="0" y="371"/>
                      <a:pt x="74" y="444"/>
                      <a:pt x="148" y="444"/>
                    </a:cubicBezTo>
                    <a:lnTo>
                      <a:pt x="3106" y="444"/>
                    </a:lnTo>
                    <a:cubicBezTo>
                      <a:pt x="3180" y="444"/>
                      <a:pt x="3253" y="371"/>
                      <a:pt x="3253" y="297"/>
                    </a:cubicBezTo>
                    <a:lnTo>
                      <a:pt x="3253" y="149"/>
                    </a:lnTo>
                    <a:cubicBezTo>
                      <a:pt x="3253" y="75"/>
                      <a:pt x="3216" y="1"/>
                      <a:pt x="3106" y="1"/>
                    </a:cubicBezTo>
                    <a:close/>
                  </a:path>
                </a:pathLst>
              </a:cu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885000" y="1853575"/>
                <a:ext cx="215375" cy="212600"/>
              </a:xfrm>
              <a:custGeom>
                <a:rect b="b" l="l" r="r" t="t"/>
                <a:pathLst>
                  <a:path extrusionOk="0" h="8504" w="8615">
                    <a:moveTo>
                      <a:pt x="4548" y="0"/>
                    </a:moveTo>
                    <a:cubicBezTo>
                      <a:pt x="2293" y="0"/>
                      <a:pt x="481" y="1849"/>
                      <a:pt x="481" y="4067"/>
                    </a:cubicBezTo>
                    <a:cubicBezTo>
                      <a:pt x="481" y="4843"/>
                      <a:pt x="703" y="5583"/>
                      <a:pt x="1073" y="6211"/>
                    </a:cubicBezTo>
                    <a:lnTo>
                      <a:pt x="1" y="8504"/>
                    </a:lnTo>
                    <a:lnTo>
                      <a:pt x="2441" y="7542"/>
                    </a:lnTo>
                    <a:cubicBezTo>
                      <a:pt x="3032" y="7949"/>
                      <a:pt x="3772" y="8171"/>
                      <a:pt x="4548" y="8171"/>
                    </a:cubicBezTo>
                    <a:cubicBezTo>
                      <a:pt x="6803" y="8171"/>
                      <a:pt x="8615" y="6322"/>
                      <a:pt x="8615" y="4067"/>
                    </a:cubicBezTo>
                    <a:cubicBezTo>
                      <a:pt x="8615" y="1849"/>
                      <a:pt x="6803" y="0"/>
                      <a:pt x="4548" y="0"/>
                    </a:cubicBezTo>
                    <a:close/>
                  </a:path>
                </a:pathLst>
              </a:custGeom>
              <a:solidFill>
                <a:srgbClr val="777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3964013" y="1895625"/>
                <a:ext cx="57350" cy="114625"/>
              </a:xfrm>
              <a:custGeom>
                <a:rect b="b" l="l" r="r" t="t"/>
                <a:pathLst>
                  <a:path extrusionOk="0" h="4585" w="2294">
                    <a:moveTo>
                      <a:pt x="962" y="0"/>
                    </a:moveTo>
                    <a:lnTo>
                      <a:pt x="962" y="555"/>
                    </a:lnTo>
                    <a:cubicBezTo>
                      <a:pt x="445" y="666"/>
                      <a:pt x="149" y="1035"/>
                      <a:pt x="149" y="1553"/>
                    </a:cubicBezTo>
                    <a:cubicBezTo>
                      <a:pt x="149" y="2514"/>
                      <a:pt x="1554" y="2514"/>
                      <a:pt x="1554" y="3069"/>
                    </a:cubicBezTo>
                    <a:cubicBezTo>
                      <a:pt x="1554" y="3291"/>
                      <a:pt x="1406" y="3439"/>
                      <a:pt x="1110" y="3439"/>
                    </a:cubicBezTo>
                    <a:cubicBezTo>
                      <a:pt x="851" y="3439"/>
                      <a:pt x="629" y="3328"/>
                      <a:pt x="334" y="3106"/>
                    </a:cubicBezTo>
                    <a:lnTo>
                      <a:pt x="1" y="3660"/>
                    </a:lnTo>
                    <a:cubicBezTo>
                      <a:pt x="260" y="3882"/>
                      <a:pt x="629" y="4030"/>
                      <a:pt x="962" y="4067"/>
                    </a:cubicBezTo>
                    <a:lnTo>
                      <a:pt x="962" y="4585"/>
                    </a:lnTo>
                    <a:lnTo>
                      <a:pt x="1480" y="4585"/>
                    </a:lnTo>
                    <a:lnTo>
                      <a:pt x="1480" y="4030"/>
                    </a:lnTo>
                    <a:cubicBezTo>
                      <a:pt x="2034" y="3919"/>
                      <a:pt x="2293" y="3512"/>
                      <a:pt x="2293" y="2995"/>
                    </a:cubicBezTo>
                    <a:cubicBezTo>
                      <a:pt x="2293" y="1960"/>
                      <a:pt x="888" y="2034"/>
                      <a:pt x="888" y="1516"/>
                    </a:cubicBezTo>
                    <a:cubicBezTo>
                      <a:pt x="888" y="1257"/>
                      <a:pt x="1036" y="1183"/>
                      <a:pt x="1295" y="1183"/>
                    </a:cubicBezTo>
                    <a:cubicBezTo>
                      <a:pt x="1517" y="1183"/>
                      <a:pt x="1665" y="1257"/>
                      <a:pt x="1886" y="1442"/>
                    </a:cubicBezTo>
                    <a:lnTo>
                      <a:pt x="2256" y="998"/>
                    </a:lnTo>
                    <a:cubicBezTo>
                      <a:pt x="2071" y="777"/>
                      <a:pt x="1813" y="592"/>
                      <a:pt x="1480" y="555"/>
                    </a:cubicBezTo>
                    <a:lnTo>
                      <a:pt x="1480" y="0"/>
                    </a:lnTo>
                    <a:close/>
                  </a:path>
                </a:pathLst>
              </a:custGeom>
              <a:solidFill>
                <a:srgbClr val="F2E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6"/>
            <p:cNvSpPr/>
            <p:nvPr/>
          </p:nvSpPr>
          <p:spPr>
            <a:xfrm>
              <a:off x="5455907" y="2886898"/>
              <a:ext cx="18855" cy="19529"/>
            </a:xfrm>
            <a:custGeom>
              <a:rect b="b" l="l" r="r" t="t"/>
              <a:pathLst>
                <a:path extrusionOk="0" h="1073" w="1036">
                  <a:moveTo>
                    <a:pt x="518" y="1"/>
                  </a:moveTo>
                  <a:cubicBezTo>
                    <a:pt x="223" y="1"/>
                    <a:pt x="1" y="260"/>
                    <a:pt x="1" y="555"/>
                  </a:cubicBezTo>
                  <a:cubicBezTo>
                    <a:pt x="1" y="814"/>
                    <a:pt x="223" y="1073"/>
                    <a:pt x="518" y="1073"/>
                  </a:cubicBezTo>
                  <a:cubicBezTo>
                    <a:pt x="814" y="1073"/>
                    <a:pt x="1036" y="814"/>
                    <a:pt x="1036" y="555"/>
                  </a:cubicBezTo>
                  <a:cubicBezTo>
                    <a:pt x="1036" y="260"/>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5412171" y="2878162"/>
              <a:ext cx="18855" cy="19529"/>
            </a:xfrm>
            <a:custGeom>
              <a:rect b="b" l="l" r="r" t="t"/>
              <a:pathLst>
                <a:path extrusionOk="0" h="1073" w="1036">
                  <a:moveTo>
                    <a:pt x="518" y="0"/>
                  </a:moveTo>
                  <a:cubicBezTo>
                    <a:pt x="222" y="0"/>
                    <a:pt x="1" y="259"/>
                    <a:pt x="1" y="518"/>
                  </a:cubicBezTo>
                  <a:cubicBezTo>
                    <a:pt x="1" y="813"/>
                    <a:pt x="222" y="1035"/>
                    <a:pt x="518" y="1072"/>
                  </a:cubicBezTo>
                  <a:cubicBezTo>
                    <a:pt x="814" y="1072"/>
                    <a:pt x="1036" y="813"/>
                    <a:pt x="1036" y="555"/>
                  </a:cubicBezTo>
                  <a:cubicBezTo>
                    <a:pt x="1036" y="259"/>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5014496" y="2911123"/>
              <a:ext cx="98935" cy="99609"/>
            </a:xfrm>
            <a:custGeom>
              <a:rect b="b" l="l" r="r" t="t"/>
              <a:pathLst>
                <a:path extrusionOk="0" h="5473" w="5436">
                  <a:moveTo>
                    <a:pt x="2737" y="1"/>
                  </a:moveTo>
                  <a:cubicBezTo>
                    <a:pt x="1221" y="1"/>
                    <a:pt x="1" y="1221"/>
                    <a:pt x="1" y="2737"/>
                  </a:cubicBezTo>
                  <a:cubicBezTo>
                    <a:pt x="1" y="4252"/>
                    <a:pt x="1221" y="5472"/>
                    <a:pt x="2737" y="5472"/>
                  </a:cubicBezTo>
                  <a:cubicBezTo>
                    <a:pt x="4216" y="5472"/>
                    <a:pt x="5436" y="4252"/>
                    <a:pt x="5436" y="2737"/>
                  </a:cubicBezTo>
                  <a:cubicBezTo>
                    <a:pt x="5436" y="1221"/>
                    <a:pt x="4216" y="1"/>
                    <a:pt x="2737"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5399395" y="2697816"/>
              <a:ext cx="184384" cy="189771"/>
            </a:xfrm>
            <a:custGeom>
              <a:rect b="b" l="l" r="r" t="t"/>
              <a:pathLst>
                <a:path extrusionOk="0" h="10427" w="10131">
                  <a:moveTo>
                    <a:pt x="0" y="1"/>
                  </a:moveTo>
                  <a:lnTo>
                    <a:pt x="0" y="10427"/>
                  </a:lnTo>
                  <a:lnTo>
                    <a:pt x="10130" y="10427"/>
                  </a:lnTo>
                  <a:lnTo>
                    <a:pt x="10130" y="5473"/>
                  </a:lnTo>
                  <a:lnTo>
                    <a:pt x="6877" y="1"/>
                  </a:lnTo>
                  <a:close/>
                </a:path>
              </a:pathLst>
            </a:custGeom>
            <a:solidFill>
              <a:srgbClr val="E5E3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997005" y="2673610"/>
              <a:ext cx="327036" cy="158813"/>
            </a:xfrm>
            <a:custGeom>
              <a:rect b="b" l="l" r="r" t="t"/>
              <a:pathLst>
                <a:path extrusionOk="0" h="8726" w="17969">
                  <a:moveTo>
                    <a:pt x="8985" y="0"/>
                  </a:moveTo>
                  <a:cubicBezTo>
                    <a:pt x="4030" y="0"/>
                    <a:pt x="1" y="1959"/>
                    <a:pt x="1" y="4363"/>
                  </a:cubicBezTo>
                  <a:cubicBezTo>
                    <a:pt x="1" y="6766"/>
                    <a:pt x="4030" y="8725"/>
                    <a:pt x="8985" y="8725"/>
                  </a:cubicBezTo>
                  <a:cubicBezTo>
                    <a:pt x="13939" y="8725"/>
                    <a:pt x="17968" y="6766"/>
                    <a:pt x="17968" y="4363"/>
                  </a:cubicBezTo>
                  <a:cubicBezTo>
                    <a:pt x="17968" y="1959"/>
                    <a:pt x="13939" y="0"/>
                    <a:pt x="8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5047475" y="2720694"/>
              <a:ext cx="39712" cy="64628"/>
            </a:xfrm>
            <a:custGeom>
              <a:rect b="b" l="l" r="r" t="t"/>
              <a:pathLst>
                <a:path extrusionOk="0" h="3551" w="2182">
                  <a:moveTo>
                    <a:pt x="1331" y="1"/>
                  </a:moveTo>
                  <a:cubicBezTo>
                    <a:pt x="1147" y="1"/>
                    <a:pt x="962" y="1"/>
                    <a:pt x="814" y="75"/>
                  </a:cubicBezTo>
                  <a:cubicBezTo>
                    <a:pt x="666" y="149"/>
                    <a:pt x="518" y="260"/>
                    <a:pt x="407" y="408"/>
                  </a:cubicBezTo>
                  <a:cubicBezTo>
                    <a:pt x="296" y="519"/>
                    <a:pt x="185" y="703"/>
                    <a:pt x="111" y="925"/>
                  </a:cubicBezTo>
                  <a:cubicBezTo>
                    <a:pt x="37" y="1184"/>
                    <a:pt x="0" y="1443"/>
                    <a:pt x="0" y="1776"/>
                  </a:cubicBezTo>
                  <a:cubicBezTo>
                    <a:pt x="0" y="2071"/>
                    <a:pt x="37" y="2330"/>
                    <a:pt x="111" y="2589"/>
                  </a:cubicBezTo>
                  <a:cubicBezTo>
                    <a:pt x="148" y="2811"/>
                    <a:pt x="259" y="2996"/>
                    <a:pt x="370" y="3143"/>
                  </a:cubicBezTo>
                  <a:cubicBezTo>
                    <a:pt x="444" y="3254"/>
                    <a:pt x="592" y="3365"/>
                    <a:pt x="740" y="3439"/>
                  </a:cubicBezTo>
                  <a:cubicBezTo>
                    <a:pt x="925" y="3513"/>
                    <a:pt x="1073" y="3550"/>
                    <a:pt x="1294" y="3550"/>
                  </a:cubicBezTo>
                  <a:cubicBezTo>
                    <a:pt x="1442" y="3550"/>
                    <a:pt x="1590" y="3513"/>
                    <a:pt x="1775" y="3476"/>
                  </a:cubicBezTo>
                  <a:cubicBezTo>
                    <a:pt x="1923" y="3439"/>
                    <a:pt x="2071" y="3328"/>
                    <a:pt x="2182" y="3217"/>
                  </a:cubicBezTo>
                  <a:lnTo>
                    <a:pt x="2182" y="1702"/>
                  </a:lnTo>
                  <a:lnTo>
                    <a:pt x="1110" y="1702"/>
                  </a:lnTo>
                  <a:lnTo>
                    <a:pt x="1110" y="2071"/>
                  </a:lnTo>
                  <a:lnTo>
                    <a:pt x="1701" y="2145"/>
                  </a:lnTo>
                  <a:lnTo>
                    <a:pt x="1701" y="2848"/>
                  </a:lnTo>
                  <a:cubicBezTo>
                    <a:pt x="1627" y="2885"/>
                    <a:pt x="1590" y="2922"/>
                    <a:pt x="1516" y="2922"/>
                  </a:cubicBezTo>
                  <a:cubicBezTo>
                    <a:pt x="1479" y="2959"/>
                    <a:pt x="1405" y="2959"/>
                    <a:pt x="1331" y="2959"/>
                  </a:cubicBezTo>
                  <a:cubicBezTo>
                    <a:pt x="1147" y="2959"/>
                    <a:pt x="962" y="2885"/>
                    <a:pt x="851" y="2663"/>
                  </a:cubicBezTo>
                  <a:cubicBezTo>
                    <a:pt x="703" y="2478"/>
                    <a:pt x="666" y="2182"/>
                    <a:pt x="666" y="1776"/>
                  </a:cubicBezTo>
                  <a:cubicBezTo>
                    <a:pt x="666" y="1554"/>
                    <a:pt x="666" y="1369"/>
                    <a:pt x="703" y="1221"/>
                  </a:cubicBezTo>
                  <a:cubicBezTo>
                    <a:pt x="740" y="1073"/>
                    <a:pt x="777" y="925"/>
                    <a:pt x="851" y="814"/>
                  </a:cubicBezTo>
                  <a:cubicBezTo>
                    <a:pt x="925" y="740"/>
                    <a:pt x="999" y="666"/>
                    <a:pt x="1073" y="629"/>
                  </a:cubicBezTo>
                  <a:cubicBezTo>
                    <a:pt x="1184" y="556"/>
                    <a:pt x="1294" y="556"/>
                    <a:pt x="1405" y="556"/>
                  </a:cubicBezTo>
                  <a:cubicBezTo>
                    <a:pt x="1516" y="556"/>
                    <a:pt x="1627" y="556"/>
                    <a:pt x="1701" y="593"/>
                  </a:cubicBezTo>
                  <a:cubicBezTo>
                    <a:pt x="1812" y="593"/>
                    <a:pt x="1886" y="629"/>
                    <a:pt x="1923" y="666"/>
                  </a:cubicBezTo>
                  <a:lnTo>
                    <a:pt x="2071" y="112"/>
                  </a:lnTo>
                  <a:cubicBezTo>
                    <a:pt x="1997" y="75"/>
                    <a:pt x="1886" y="38"/>
                    <a:pt x="1738" y="38"/>
                  </a:cubicBezTo>
                  <a:cubicBezTo>
                    <a:pt x="1627" y="1"/>
                    <a:pt x="1479" y="1"/>
                    <a:pt x="1331"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5092557" y="2720694"/>
              <a:ext cx="43753" cy="64628"/>
            </a:xfrm>
            <a:custGeom>
              <a:rect b="b" l="l" r="r" t="t"/>
              <a:pathLst>
                <a:path extrusionOk="0" h="3551" w="2404">
                  <a:moveTo>
                    <a:pt x="1184" y="556"/>
                  </a:moveTo>
                  <a:cubicBezTo>
                    <a:pt x="1294" y="556"/>
                    <a:pt x="1405" y="593"/>
                    <a:pt x="1479" y="666"/>
                  </a:cubicBezTo>
                  <a:cubicBezTo>
                    <a:pt x="1553" y="703"/>
                    <a:pt x="1590" y="814"/>
                    <a:pt x="1627" y="925"/>
                  </a:cubicBezTo>
                  <a:cubicBezTo>
                    <a:pt x="1701" y="1036"/>
                    <a:pt x="1738" y="1147"/>
                    <a:pt x="1738" y="1295"/>
                  </a:cubicBezTo>
                  <a:cubicBezTo>
                    <a:pt x="1775" y="1443"/>
                    <a:pt x="1775" y="1591"/>
                    <a:pt x="1775" y="1776"/>
                  </a:cubicBezTo>
                  <a:cubicBezTo>
                    <a:pt x="1775" y="2182"/>
                    <a:pt x="1738" y="2515"/>
                    <a:pt x="1627" y="2700"/>
                  </a:cubicBezTo>
                  <a:cubicBezTo>
                    <a:pt x="1516" y="2885"/>
                    <a:pt x="1405" y="2996"/>
                    <a:pt x="1184" y="2996"/>
                  </a:cubicBezTo>
                  <a:cubicBezTo>
                    <a:pt x="1110" y="2996"/>
                    <a:pt x="999" y="2959"/>
                    <a:pt x="925" y="2885"/>
                  </a:cubicBezTo>
                  <a:cubicBezTo>
                    <a:pt x="851" y="2811"/>
                    <a:pt x="814" y="2737"/>
                    <a:pt x="777" y="2626"/>
                  </a:cubicBezTo>
                  <a:cubicBezTo>
                    <a:pt x="703" y="2515"/>
                    <a:pt x="703" y="2404"/>
                    <a:pt x="666" y="2256"/>
                  </a:cubicBezTo>
                  <a:cubicBezTo>
                    <a:pt x="666" y="2108"/>
                    <a:pt x="629" y="1923"/>
                    <a:pt x="629" y="1776"/>
                  </a:cubicBezTo>
                  <a:cubicBezTo>
                    <a:pt x="629" y="962"/>
                    <a:pt x="814" y="556"/>
                    <a:pt x="1184" y="556"/>
                  </a:cubicBezTo>
                  <a:close/>
                  <a:moveTo>
                    <a:pt x="1184" y="1"/>
                  </a:moveTo>
                  <a:cubicBezTo>
                    <a:pt x="777" y="1"/>
                    <a:pt x="481" y="149"/>
                    <a:pt x="296" y="445"/>
                  </a:cubicBezTo>
                  <a:cubicBezTo>
                    <a:pt x="74" y="740"/>
                    <a:pt x="1" y="1184"/>
                    <a:pt x="1" y="1776"/>
                  </a:cubicBezTo>
                  <a:cubicBezTo>
                    <a:pt x="1" y="2034"/>
                    <a:pt x="1" y="2293"/>
                    <a:pt x="74" y="2515"/>
                  </a:cubicBezTo>
                  <a:cubicBezTo>
                    <a:pt x="111" y="2737"/>
                    <a:pt x="185" y="2922"/>
                    <a:pt x="259" y="3070"/>
                  </a:cubicBezTo>
                  <a:cubicBezTo>
                    <a:pt x="370" y="3217"/>
                    <a:pt x="481" y="3328"/>
                    <a:pt x="629" y="3439"/>
                  </a:cubicBezTo>
                  <a:cubicBezTo>
                    <a:pt x="814" y="3513"/>
                    <a:pt x="999" y="3550"/>
                    <a:pt x="1184" y="3550"/>
                  </a:cubicBezTo>
                  <a:cubicBezTo>
                    <a:pt x="1590" y="3550"/>
                    <a:pt x="1886" y="3402"/>
                    <a:pt x="2108" y="3107"/>
                  </a:cubicBezTo>
                  <a:cubicBezTo>
                    <a:pt x="2293" y="2774"/>
                    <a:pt x="2404" y="2367"/>
                    <a:pt x="2404" y="1776"/>
                  </a:cubicBezTo>
                  <a:cubicBezTo>
                    <a:pt x="2404" y="1517"/>
                    <a:pt x="2404" y="1258"/>
                    <a:pt x="2330" y="1036"/>
                  </a:cubicBezTo>
                  <a:cubicBezTo>
                    <a:pt x="2293" y="814"/>
                    <a:pt x="2219" y="629"/>
                    <a:pt x="2108" y="482"/>
                  </a:cubicBezTo>
                  <a:cubicBezTo>
                    <a:pt x="2034" y="334"/>
                    <a:pt x="1886" y="186"/>
                    <a:pt x="1738" y="112"/>
                  </a:cubicBezTo>
                  <a:cubicBezTo>
                    <a:pt x="1590" y="38"/>
                    <a:pt x="1405" y="1"/>
                    <a:pt x="1184"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5141679" y="2720694"/>
              <a:ext cx="43753" cy="64628"/>
            </a:xfrm>
            <a:custGeom>
              <a:rect b="b" l="l" r="r" t="t"/>
              <a:pathLst>
                <a:path extrusionOk="0" h="3551" w="2404">
                  <a:moveTo>
                    <a:pt x="1220" y="556"/>
                  </a:moveTo>
                  <a:cubicBezTo>
                    <a:pt x="1331" y="556"/>
                    <a:pt x="1405" y="593"/>
                    <a:pt x="1479" y="666"/>
                  </a:cubicBezTo>
                  <a:cubicBezTo>
                    <a:pt x="1553" y="703"/>
                    <a:pt x="1590" y="814"/>
                    <a:pt x="1664" y="925"/>
                  </a:cubicBezTo>
                  <a:cubicBezTo>
                    <a:pt x="1701" y="1036"/>
                    <a:pt x="1738" y="1147"/>
                    <a:pt x="1738" y="1295"/>
                  </a:cubicBezTo>
                  <a:cubicBezTo>
                    <a:pt x="1775" y="1443"/>
                    <a:pt x="1775" y="1591"/>
                    <a:pt x="1775" y="1776"/>
                  </a:cubicBezTo>
                  <a:cubicBezTo>
                    <a:pt x="1775" y="2182"/>
                    <a:pt x="1738" y="2515"/>
                    <a:pt x="1627" y="2700"/>
                  </a:cubicBezTo>
                  <a:cubicBezTo>
                    <a:pt x="1553" y="2885"/>
                    <a:pt x="1405" y="2996"/>
                    <a:pt x="1220" y="2996"/>
                  </a:cubicBezTo>
                  <a:cubicBezTo>
                    <a:pt x="1109" y="2996"/>
                    <a:pt x="1036" y="2959"/>
                    <a:pt x="962" y="2885"/>
                  </a:cubicBezTo>
                  <a:cubicBezTo>
                    <a:pt x="888" y="2811"/>
                    <a:pt x="814" y="2737"/>
                    <a:pt x="777" y="2626"/>
                  </a:cubicBezTo>
                  <a:cubicBezTo>
                    <a:pt x="740" y="2515"/>
                    <a:pt x="703" y="2404"/>
                    <a:pt x="666" y="2256"/>
                  </a:cubicBezTo>
                  <a:cubicBezTo>
                    <a:pt x="666" y="2108"/>
                    <a:pt x="666" y="1923"/>
                    <a:pt x="666" y="1776"/>
                  </a:cubicBezTo>
                  <a:cubicBezTo>
                    <a:pt x="666" y="962"/>
                    <a:pt x="851" y="556"/>
                    <a:pt x="1220" y="556"/>
                  </a:cubicBezTo>
                  <a:close/>
                  <a:moveTo>
                    <a:pt x="1220" y="1"/>
                  </a:moveTo>
                  <a:cubicBezTo>
                    <a:pt x="814" y="1"/>
                    <a:pt x="481" y="149"/>
                    <a:pt x="296" y="445"/>
                  </a:cubicBezTo>
                  <a:cubicBezTo>
                    <a:pt x="111" y="740"/>
                    <a:pt x="0" y="1184"/>
                    <a:pt x="0" y="1776"/>
                  </a:cubicBezTo>
                  <a:cubicBezTo>
                    <a:pt x="0" y="2034"/>
                    <a:pt x="37" y="2293"/>
                    <a:pt x="74" y="2515"/>
                  </a:cubicBezTo>
                  <a:cubicBezTo>
                    <a:pt x="111" y="2737"/>
                    <a:pt x="185" y="2922"/>
                    <a:pt x="296" y="3070"/>
                  </a:cubicBezTo>
                  <a:cubicBezTo>
                    <a:pt x="370" y="3217"/>
                    <a:pt x="518" y="3328"/>
                    <a:pt x="666" y="3439"/>
                  </a:cubicBezTo>
                  <a:cubicBezTo>
                    <a:pt x="814" y="3513"/>
                    <a:pt x="999" y="3550"/>
                    <a:pt x="1220" y="3550"/>
                  </a:cubicBezTo>
                  <a:cubicBezTo>
                    <a:pt x="1590" y="3550"/>
                    <a:pt x="1923" y="3402"/>
                    <a:pt x="2108" y="3107"/>
                  </a:cubicBezTo>
                  <a:cubicBezTo>
                    <a:pt x="2330" y="2774"/>
                    <a:pt x="2403" y="2367"/>
                    <a:pt x="2403" y="1776"/>
                  </a:cubicBezTo>
                  <a:cubicBezTo>
                    <a:pt x="2403" y="1517"/>
                    <a:pt x="2403" y="1258"/>
                    <a:pt x="2366" y="1036"/>
                  </a:cubicBezTo>
                  <a:cubicBezTo>
                    <a:pt x="2293" y="814"/>
                    <a:pt x="2219" y="629"/>
                    <a:pt x="2145" y="482"/>
                  </a:cubicBezTo>
                  <a:cubicBezTo>
                    <a:pt x="2034" y="334"/>
                    <a:pt x="1923" y="186"/>
                    <a:pt x="1738" y="112"/>
                  </a:cubicBezTo>
                  <a:cubicBezTo>
                    <a:pt x="1590" y="38"/>
                    <a:pt x="1405" y="1"/>
                    <a:pt x="1220"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5192149" y="2720694"/>
              <a:ext cx="41059" cy="64628"/>
            </a:xfrm>
            <a:custGeom>
              <a:rect b="b" l="l" r="r" t="t"/>
              <a:pathLst>
                <a:path extrusionOk="0" h="3551" w="2256">
                  <a:moveTo>
                    <a:pt x="924" y="593"/>
                  </a:moveTo>
                  <a:cubicBezTo>
                    <a:pt x="1072" y="593"/>
                    <a:pt x="1183" y="593"/>
                    <a:pt x="1257" y="666"/>
                  </a:cubicBezTo>
                  <a:cubicBezTo>
                    <a:pt x="1368" y="740"/>
                    <a:pt x="1442" y="814"/>
                    <a:pt x="1479" y="925"/>
                  </a:cubicBezTo>
                  <a:cubicBezTo>
                    <a:pt x="1516" y="1036"/>
                    <a:pt x="1553" y="1147"/>
                    <a:pt x="1590" y="1295"/>
                  </a:cubicBezTo>
                  <a:cubicBezTo>
                    <a:pt x="1590" y="1443"/>
                    <a:pt x="1590" y="1591"/>
                    <a:pt x="1590" y="1739"/>
                  </a:cubicBezTo>
                  <a:cubicBezTo>
                    <a:pt x="1590" y="1886"/>
                    <a:pt x="1590" y="2034"/>
                    <a:pt x="1590" y="2182"/>
                  </a:cubicBezTo>
                  <a:cubicBezTo>
                    <a:pt x="1553" y="2330"/>
                    <a:pt x="1516" y="2478"/>
                    <a:pt x="1479" y="2589"/>
                  </a:cubicBezTo>
                  <a:cubicBezTo>
                    <a:pt x="1405" y="2700"/>
                    <a:pt x="1331" y="2811"/>
                    <a:pt x="1257" y="2848"/>
                  </a:cubicBezTo>
                  <a:cubicBezTo>
                    <a:pt x="1146" y="2922"/>
                    <a:pt x="1035" y="2959"/>
                    <a:pt x="887" y="2959"/>
                  </a:cubicBezTo>
                  <a:lnTo>
                    <a:pt x="629" y="2959"/>
                  </a:lnTo>
                  <a:lnTo>
                    <a:pt x="629" y="593"/>
                  </a:lnTo>
                  <a:close/>
                  <a:moveTo>
                    <a:pt x="666" y="1"/>
                  </a:moveTo>
                  <a:cubicBezTo>
                    <a:pt x="592" y="1"/>
                    <a:pt x="518" y="1"/>
                    <a:pt x="444" y="38"/>
                  </a:cubicBezTo>
                  <a:lnTo>
                    <a:pt x="222" y="38"/>
                  </a:lnTo>
                  <a:cubicBezTo>
                    <a:pt x="148" y="38"/>
                    <a:pt x="74" y="38"/>
                    <a:pt x="0" y="75"/>
                  </a:cubicBezTo>
                  <a:lnTo>
                    <a:pt x="0" y="3476"/>
                  </a:lnTo>
                  <a:cubicBezTo>
                    <a:pt x="37" y="3476"/>
                    <a:pt x="111" y="3476"/>
                    <a:pt x="185" y="3513"/>
                  </a:cubicBezTo>
                  <a:lnTo>
                    <a:pt x="629" y="3513"/>
                  </a:lnTo>
                  <a:cubicBezTo>
                    <a:pt x="703" y="3550"/>
                    <a:pt x="777" y="3550"/>
                    <a:pt x="814" y="3550"/>
                  </a:cubicBezTo>
                  <a:cubicBezTo>
                    <a:pt x="1072" y="3550"/>
                    <a:pt x="1331" y="3476"/>
                    <a:pt x="1516" y="3402"/>
                  </a:cubicBezTo>
                  <a:cubicBezTo>
                    <a:pt x="1701" y="3291"/>
                    <a:pt x="1849" y="3143"/>
                    <a:pt x="1960" y="2996"/>
                  </a:cubicBezTo>
                  <a:cubicBezTo>
                    <a:pt x="2071" y="2811"/>
                    <a:pt x="2144" y="2626"/>
                    <a:pt x="2181" y="2404"/>
                  </a:cubicBezTo>
                  <a:cubicBezTo>
                    <a:pt x="2218" y="2219"/>
                    <a:pt x="2255" y="1960"/>
                    <a:pt x="2255" y="1739"/>
                  </a:cubicBezTo>
                  <a:cubicBezTo>
                    <a:pt x="2255" y="1480"/>
                    <a:pt x="2218" y="1258"/>
                    <a:pt x="2181" y="1036"/>
                  </a:cubicBezTo>
                  <a:cubicBezTo>
                    <a:pt x="2144" y="814"/>
                    <a:pt x="2071" y="629"/>
                    <a:pt x="1960" y="482"/>
                  </a:cubicBezTo>
                  <a:cubicBezTo>
                    <a:pt x="1849" y="334"/>
                    <a:pt x="1701" y="223"/>
                    <a:pt x="1516" y="149"/>
                  </a:cubicBezTo>
                  <a:cubicBezTo>
                    <a:pt x="1331" y="38"/>
                    <a:pt x="1109" y="1"/>
                    <a:pt x="851"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5237231" y="2720694"/>
              <a:ext cx="35672" cy="64628"/>
            </a:xfrm>
            <a:custGeom>
              <a:rect b="b" l="l" r="r" t="t"/>
              <a:pathLst>
                <a:path extrusionOk="0" h="3551" w="1960">
                  <a:moveTo>
                    <a:pt x="1072" y="1"/>
                  </a:moveTo>
                  <a:cubicBezTo>
                    <a:pt x="924" y="1"/>
                    <a:pt x="814" y="1"/>
                    <a:pt x="703" y="38"/>
                  </a:cubicBezTo>
                  <a:cubicBezTo>
                    <a:pt x="555" y="75"/>
                    <a:pt x="481" y="149"/>
                    <a:pt x="370" y="186"/>
                  </a:cubicBezTo>
                  <a:cubicBezTo>
                    <a:pt x="296" y="260"/>
                    <a:pt x="222" y="371"/>
                    <a:pt x="185" y="482"/>
                  </a:cubicBezTo>
                  <a:cubicBezTo>
                    <a:pt x="111" y="593"/>
                    <a:pt x="111" y="740"/>
                    <a:pt x="111" y="925"/>
                  </a:cubicBezTo>
                  <a:cubicBezTo>
                    <a:pt x="111" y="1073"/>
                    <a:pt x="111" y="1258"/>
                    <a:pt x="185" y="1369"/>
                  </a:cubicBezTo>
                  <a:cubicBezTo>
                    <a:pt x="259" y="1480"/>
                    <a:pt x="333" y="1591"/>
                    <a:pt x="407" y="1702"/>
                  </a:cubicBezTo>
                  <a:cubicBezTo>
                    <a:pt x="518" y="1776"/>
                    <a:pt x="629" y="1850"/>
                    <a:pt x="740" y="1923"/>
                  </a:cubicBezTo>
                  <a:cubicBezTo>
                    <a:pt x="851" y="1997"/>
                    <a:pt x="924" y="2071"/>
                    <a:pt x="1035" y="2145"/>
                  </a:cubicBezTo>
                  <a:cubicBezTo>
                    <a:pt x="1109" y="2182"/>
                    <a:pt x="1183" y="2256"/>
                    <a:pt x="1257" y="2330"/>
                  </a:cubicBezTo>
                  <a:cubicBezTo>
                    <a:pt x="1331" y="2404"/>
                    <a:pt x="1368" y="2515"/>
                    <a:pt x="1368" y="2589"/>
                  </a:cubicBezTo>
                  <a:cubicBezTo>
                    <a:pt x="1368" y="2848"/>
                    <a:pt x="1183" y="2959"/>
                    <a:pt x="851" y="2996"/>
                  </a:cubicBezTo>
                  <a:cubicBezTo>
                    <a:pt x="703" y="2996"/>
                    <a:pt x="592" y="2959"/>
                    <a:pt x="481" y="2922"/>
                  </a:cubicBezTo>
                  <a:cubicBezTo>
                    <a:pt x="370" y="2885"/>
                    <a:pt x="296" y="2848"/>
                    <a:pt x="222" y="2811"/>
                  </a:cubicBezTo>
                  <a:lnTo>
                    <a:pt x="0" y="3365"/>
                  </a:lnTo>
                  <a:cubicBezTo>
                    <a:pt x="74" y="3402"/>
                    <a:pt x="222" y="3476"/>
                    <a:pt x="370" y="3513"/>
                  </a:cubicBezTo>
                  <a:cubicBezTo>
                    <a:pt x="518" y="3550"/>
                    <a:pt x="703" y="3550"/>
                    <a:pt x="888" y="3550"/>
                  </a:cubicBezTo>
                  <a:cubicBezTo>
                    <a:pt x="1072" y="3550"/>
                    <a:pt x="1183" y="3550"/>
                    <a:pt x="1331" y="3476"/>
                  </a:cubicBezTo>
                  <a:cubicBezTo>
                    <a:pt x="1442" y="3439"/>
                    <a:pt x="1553" y="3402"/>
                    <a:pt x="1664" y="3291"/>
                  </a:cubicBezTo>
                  <a:cubicBezTo>
                    <a:pt x="1738" y="3217"/>
                    <a:pt x="1812" y="3107"/>
                    <a:pt x="1886" y="2996"/>
                  </a:cubicBezTo>
                  <a:cubicBezTo>
                    <a:pt x="1923" y="2848"/>
                    <a:pt x="1960" y="2700"/>
                    <a:pt x="1960" y="2552"/>
                  </a:cubicBezTo>
                  <a:cubicBezTo>
                    <a:pt x="1960" y="2367"/>
                    <a:pt x="1923" y="2219"/>
                    <a:pt x="1849" y="2108"/>
                  </a:cubicBezTo>
                  <a:cubicBezTo>
                    <a:pt x="1812" y="1960"/>
                    <a:pt x="1738" y="1850"/>
                    <a:pt x="1627" y="1776"/>
                  </a:cubicBezTo>
                  <a:cubicBezTo>
                    <a:pt x="1553" y="1665"/>
                    <a:pt x="1442" y="1591"/>
                    <a:pt x="1331" y="1517"/>
                  </a:cubicBezTo>
                  <a:cubicBezTo>
                    <a:pt x="1220" y="1443"/>
                    <a:pt x="1109" y="1369"/>
                    <a:pt x="1035" y="1332"/>
                  </a:cubicBezTo>
                  <a:cubicBezTo>
                    <a:pt x="924" y="1258"/>
                    <a:pt x="851" y="1184"/>
                    <a:pt x="814" y="1110"/>
                  </a:cubicBezTo>
                  <a:cubicBezTo>
                    <a:pt x="740" y="1036"/>
                    <a:pt x="703" y="962"/>
                    <a:pt x="703" y="888"/>
                  </a:cubicBezTo>
                  <a:cubicBezTo>
                    <a:pt x="703" y="777"/>
                    <a:pt x="740" y="703"/>
                    <a:pt x="814" y="629"/>
                  </a:cubicBezTo>
                  <a:cubicBezTo>
                    <a:pt x="888" y="593"/>
                    <a:pt x="961" y="556"/>
                    <a:pt x="1109" y="556"/>
                  </a:cubicBezTo>
                  <a:cubicBezTo>
                    <a:pt x="1220" y="556"/>
                    <a:pt x="1368" y="593"/>
                    <a:pt x="1442" y="593"/>
                  </a:cubicBezTo>
                  <a:cubicBezTo>
                    <a:pt x="1553" y="629"/>
                    <a:pt x="1664" y="666"/>
                    <a:pt x="1701" y="703"/>
                  </a:cubicBezTo>
                  <a:lnTo>
                    <a:pt x="1886" y="186"/>
                  </a:lnTo>
                  <a:cubicBezTo>
                    <a:pt x="1812" y="112"/>
                    <a:pt x="1701" y="75"/>
                    <a:pt x="1553" y="38"/>
                  </a:cubicBezTo>
                  <a:cubicBezTo>
                    <a:pt x="1405" y="1"/>
                    <a:pt x="1257" y="1"/>
                    <a:pt x="1072"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5040067" y="2936694"/>
              <a:ext cx="47793" cy="48467"/>
            </a:xfrm>
            <a:custGeom>
              <a:rect b="b" l="l" r="r" t="t"/>
              <a:pathLst>
                <a:path extrusionOk="0" h="2663" w="2626">
                  <a:moveTo>
                    <a:pt x="1332" y="1"/>
                  </a:moveTo>
                  <a:cubicBezTo>
                    <a:pt x="592" y="1"/>
                    <a:pt x="1" y="592"/>
                    <a:pt x="1" y="1332"/>
                  </a:cubicBezTo>
                  <a:cubicBezTo>
                    <a:pt x="1" y="2071"/>
                    <a:pt x="592" y="2662"/>
                    <a:pt x="1332" y="2662"/>
                  </a:cubicBezTo>
                  <a:cubicBezTo>
                    <a:pt x="2034" y="2662"/>
                    <a:pt x="2626" y="2071"/>
                    <a:pt x="2626" y="1332"/>
                  </a:cubicBezTo>
                  <a:cubicBezTo>
                    <a:pt x="2626" y="592"/>
                    <a:pt x="2034" y="1"/>
                    <a:pt x="1332" y="1"/>
                  </a:cubicBezTo>
                  <a:close/>
                </a:path>
              </a:pathLst>
            </a:custGeom>
            <a:solidFill>
              <a:srgbClr val="B0A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5377864" y="2664182"/>
              <a:ext cx="228792" cy="300118"/>
            </a:xfrm>
            <a:custGeom>
              <a:rect b="b" l="l" r="r" t="t"/>
              <a:pathLst>
                <a:path extrusionOk="0" h="16490" w="12571">
                  <a:moveTo>
                    <a:pt x="7505" y="2773"/>
                  </a:moveTo>
                  <a:cubicBezTo>
                    <a:pt x="7764" y="2773"/>
                    <a:pt x="8023" y="2921"/>
                    <a:pt x="8134" y="3106"/>
                  </a:cubicBezTo>
                  <a:lnTo>
                    <a:pt x="10130" y="6507"/>
                  </a:lnTo>
                  <a:cubicBezTo>
                    <a:pt x="10241" y="6692"/>
                    <a:pt x="10315" y="7062"/>
                    <a:pt x="10315" y="7284"/>
                  </a:cubicBezTo>
                  <a:lnTo>
                    <a:pt x="10315" y="10907"/>
                  </a:lnTo>
                  <a:cubicBezTo>
                    <a:pt x="10315" y="11129"/>
                    <a:pt x="10130" y="11313"/>
                    <a:pt x="9908" y="11313"/>
                  </a:cubicBezTo>
                  <a:lnTo>
                    <a:pt x="2662" y="9428"/>
                  </a:lnTo>
                  <a:cubicBezTo>
                    <a:pt x="2440" y="9428"/>
                    <a:pt x="2255" y="9206"/>
                    <a:pt x="2255" y="8984"/>
                  </a:cubicBezTo>
                  <a:lnTo>
                    <a:pt x="2255" y="3180"/>
                  </a:lnTo>
                  <a:cubicBezTo>
                    <a:pt x="2255" y="2958"/>
                    <a:pt x="2440" y="2773"/>
                    <a:pt x="2662" y="2773"/>
                  </a:cubicBezTo>
                  <a:close/>
                  <a:moveTo>
                    <a:pt x="1664" y="0"/>
                  </a:moveTo>
                  <a:cubicBezTo>
                    <a:pt x="1368" y="0"/>
                    <a:pt x="1146" y="222"/>
                    <a:pt x="1146" y="518"/>
                  </a:cubicBezTo>
                  <a:lnTo>
                    <a:pt x="1146" y="1110"/>
                  </a:lnTo>
                  <a:lnTo>
                    <a:pt x="740" y="1110"/>
                  </a:lnTo>
                  <a:cubicBezTo>
                    <a:pt x="333" y="1110"/>
                    <a:pt x="0" y="1442"/>
                    <a:pt x="0" y="1849"/>
                  </a:cubicBezTo>
                  <a:lnTo>
                    <a:pt x="0" y="11942"/>
                  </a:lnTo>
                  <a:lnTo>
                    <a:pt x="0" y="16489"/>
                  </a:lnTo>
                  <a:lnTo>
                    <a:pt x="3069" y="16489"/>
                  </a:lnTo>
                  <a:cubicBezTo>
                    <a:pt x="3069" y="16415"/>
                    <a:pt x="3032" y="16378"/>
                    <a:pt x="3032" y="16305"/>
                  </a:cubicBezTo>
                  <a:cubicBezTo>
                    <a:pt x="3032" y="14530"/>
                    <a:pt x="4511" y="13051"/>
                    <a:pt x="6285" y="13051"/>
                  </a:cubicBezTo>
                  <a:cubicBezTo>
                    <a:pt x="8097" y="13051"/>
                    <a:pt x="9539" y="14530"/>
                    <a:pt x="9539" y="16305"/>
                  </a:cubicBezTo>
                  <a:cubicBezTo>
                    <a:pt x="9539" y="16378"/>
                    <a:pt x="9539" y="16415"/>
                    <a:pt x="9502" y="16489"/>
                  </a:cubicBezTo>
                  <a:lnTo>
                    <a:pt x="11831" y="16489"/>
                  </a:lnTo>
                  <a:cubicBezTo>
                    <a:pt x="12237" y="16489"/>
                    <a:pt x="12570" y="16157"/>
                    <a:pt x="12570" y="15750"/>
                  </a:cubicBezTo>
                  <a:lnTo>
                    <a:pt x="12570" y="9243"/>
                  </a:lnTo>
                  <a:cubicBezTo>
                    <a:pt x="12570" y="8836"/>
                    <a:pt x="12422" y="8208"/>
                    <a:pt x="12200" y="7838"/>
                  </a:cubicBezTo>
                  <a:lnTo>
                    <a:pt x="8651" y="1775"/>
                  </a:lnTo>
                  <a:cubicBezTo>
                    <a:pt x="8429" y="1405"/>
                    <a:pt x="7949" y="1110"/>
                    <a:pt x="7542" y="1110"/>
                  </a:cubicBezTo>
                  <a:lnTo>
                    <a:pt x="2218" y="1110"/>
                  </a:lnTo>
                  <a:lnTo>
                    <a:pt x="2218" y="518"/>
                  </a:lnTo>
                  <a:cubicBezTo>
                    <a:pt x="2218" y="222"/>
                    <a:pt x="1960" y="0"/>
                    <a:pt x="1664" y="0"/>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930763" y="2935063"/>
              <a:ext cx="31450" cy="28775"/>
            </a:xfrm>
            <a:custGeom>
              <a:rect b="b" l="l" r="r" t="t"/>
              <a:pathLst>
                <a:path extrusionOk="0" h="1151" w="1258">
                  <a:moveTo>
                    <a:pt x="631" y="0"/>
                  </a:moveTo>
                  <a:cubicBezTo>
                    <a:pt x="328" y="0"/>
                    <a:pt x="72" y="213"/>
                    <a:pt x="37" y="522"/>
                  </a:cubicBezTo>
                  <a:cubicBezTo>
                    <a:pt x="0" y="817"/>
                    <a:pt x="259" y="1113"/>
                    <a:pt x="555" y="1150"/>
                  </a:cubicBezTo>
                  <a:lnTo>
                    <a:pt x="629" y="1150"/>
                  </a:lnTo>
                  <a:cubicBezTo>
                    <a:pt x="925" y="1150"/>
                    <a:pt x="1147" y="928"/>
                    <a:pt x="1183" y="633"/>
                  </a:cubicBezTo>
                  <a:cubicBezTo>
                    <a:pt x="1257" y="337"/>
                    <a:pt x="999" y="41"/>
                    <a:pt x="703" y="4"/>
                  </a:cubicBezTo>
                  <a:cubicBezTo>
                    <a:pt x="679" y="1"/>
                    <a:pt x="655" y="0"/>
                    <a:pt x="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988063" y="2944038"/>
              <a:ext cx="31450" cy="29025"/>
            </a:xfrm>
            <a:custGeom>
              <a:rect b="b" l="l" r="r" t="t"/>
              <a:pathLst>
                <a:path extrusionOk="0" h="1161" w="1258">
                  <a:moveTo>
                    <a:pt x="611" y="0"/>
                  </a:moveTo>
                  <a:cubicBezTo>
                    <a:pt x="334" y="0"/>
                    <a:pt x="107" y="202"/>
                    <a:pt x="75" y="458"/>
                  </a:cubicBezTo>
                  <a:cubicBezTo>
                    <a:pt x="1" y="791"/>
                    <a:pt x="222" y="1087"/>
                    <a:pt x="518" y="1124"/>
                  </a:cubicBezTo>
                  <a:cubicBezTo>
                    <a:pt x="555" y="1124"/>
                    <a:pt x="592" y="1161"/>
                    <a:pt x="629" y="1161"/>
                  </a:cubicBezTo>
                  <a:cubicBezTo>
                    <a:pt x="925" y="1161"/>
                    <a:pt x="1147" y="939"/>
                    <a:pt x="1184" y="680"/>
                  </a:cubicBezTo>
                  <a:cubicBezTo>
                    <a:pt x="1258" y="348"/>
                    <a:pt x="1036" y="52"/>
                    <a:pt x="740" y="15"/>
                  </a:cubicBezTo>
                  <a:cubicBezTo>
                    <a:pt x="696" y="5"/>
                    <a:pt x="653" y="0"/>
                    <a:pt x="6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873463" y="2929613"/>
              <a:ext cx="30525" cy="28675"/>
            </a:xfrm>
            <a:custGeom>
              <a:rect b="b" l="l" r="r" t="t"/>
              <a:pathLst>
                <a:path extrusionOk="0" h="1147" w="1221">
                  <a:moveTo>
                    <a:pt x="629" y="0"/>
                  </a:moveTo>
                  <a:cubicBezTo>
                    <a:pt x="333" y="0"/>
                    <a:pt x="37" y="222"/>
                    <a:pt x="37" y="555"/>
                  </a:cubicBezTo>
                  <a:cubicBezTo>
                    <a:pt x="0" y="851"/>
                    <a:pt x="259" y="1146"/>
                    <a:pt x="555" y="1146"/>
                  </a:cubicBezTo>
                  <a:lnTo>
                    <a:pt x="592" y="1146"/>
                  </a:lnTo>
                  <a:cubicBezTo>
                    <a:pt x="925" y="1146"/>
                    <a:pt x="1146" y="925"/>
                    <a:pt x="1183" y="629"/>
                  </a:cubicBezTo>
                  <a:cubicBezTo>
                    <a:pt x="1220" y="296"/>
                    <a:pt x="961" y="37"/>
                    <a:pt x="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698763" y="2935063"/>
              <a:ext cx="30525" cy="28775"/>
            </a:xfrm>
            <a:custGeom>
              <a:rect b="b" l="l" r="r" t="t"/>
              <a:pathLst>
                <a:path extrusionOk="0" h="1151" w="1221">
                  <a:moveTo>
                    <a:pt x="620" y="0"/>
                  </a:moveTo>
                  <a:cubicBezTo>
                    <a:pt x="598" y="0"/>
                    <a:pt x="577" y="1"/>
                    <a:pt x="555" y="4"/>
                  </a:cubicBezTo>
                  <a:cubicBezTo>
                    <a:pt x="223" y="41"/>
                    <a:pt x="1" y="337"/>
                    <a:pt x="38" y="633"/>
                  </a:cubicBezTo>
                  <a:cubicBezTo>
                    <a:pt x="75" y="928"/>
                    <a:pt x="334" y="1150"/>
                    <a:pt x="629" y="1150"/>
                  </a:cubicBezTo>
                  <a:lnTo>
                    <a:pt x="703" y="1150"/>
                  </a:lnTo>
                  <a:cubicBezTo>
                    <a:pt x="999" y="1113"/>
                    <a:pt x="1221" y="817"/>
                    <a:pt x="1184" y="522"/>
                  </a:cubicBezTo>
                  <a:cubicBezTo>
                    <a:pt x="1150" y="213"/>
                    <a:pt x="893"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3584163" y="2956013"/>
              <a:ext cx="31450" cy="28150"/>
            </a:xfrm>
            <a:custGeom>
              <a:rect b="b" l="l" r="r" t="t"/>
              <a:pathLst>
                <a:path extrusionOk="0" h="1126" w="1258">
                  <a:moveTo>
                    <a:pt x="627" y="0"/>
                  </a:moveTo>
                  <a:cubicBezTo>
                    <a:pt x="580" y="0"/>
                    <a:pt x="531" y="5"/>
                    <a:pt x="481" y="16"/>
                  </a:cubicBezTo>
                  <a:cubicBezTo>
                    <a:pt x="185" y="90"/>
                    <a:pt x="0" y="386"/>
                    <a:pt x="74" y="719"/>
                  </a:cubicBezTo>
                  <a:cubicBezTo>
                    <a:pt x="148" y="978"/>
                    <a:pt x="370" y="1126"/>
                    <a:pt x="629" y="1126"/>
                  </a:cubicBezTo>
                  <a:lnTo>
                    <a:pt x="777" y="1126"/>
                  </a:lnTo>
                  <a:cubicBezTo>
                    <a:pt x="1073" y="1052"/>
                    <a:pt x="1257" y="756"/>
                    <a:pt x="1183" y="423"/>
                  </a:cubicBezTo>
                  <a:cubicBezTo>
                    <a:pt x="1121" y="171"/>
                    <a:pt x="897" y="0"/>
                    <a:pt x="6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3756988" y="2929613"/>
              <a:ext cx="29600" cy="29600"/>
            </a:xfrm>
            <a:custGeom>
              <a:rect b="b" l="l" r="r" t="t"/>
              <a:pathLst>
                <a:path extrusionOk="0" h="1184" w="1184">
                  <a:moveTo>
                    <a:pt x="555" y="0"/>
                  </a:moveTo>
                  <a:cubicBezTo>
                    <a:pt x="260" y="37"/>
                    <a:pt x="1" y="296"/>
                    <a:pt x="38" y="629"/>
                  </a:cubicBezTo>
                  <a:cubicBezTo>
                    <a:pt x="38" y="925"/>
                    <a:pt x="297" y="1183"/>
                    <a:pt x="592" y="1183"/>
                  </a:cubicBezTo>
                  <a:cubicBezTo>
                    <a:pt x="629" y="1183"/>
                    <a:pt x="629" y="1146"/>
                    <a:pt x="629" y="1146"/>
                  </a:cubicBezTo>
                  <a:cubicBezTo>
                    <a:pt x="962" y="1146"/>
                    <a:pt x="1184" y="888"/>
                    <a:pt x="1184" y="555"/>
                  </a:cubicBezTo>
                  <a:cubicBezTo>
                    <a:pt x="1147" y="222"/>
                    <a:pt x="88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3641463" y="2943363"/>
              <a:ext cx="30525" cy="28775"/>
            </a:xfrm>
            <a:custGeom>
              <a:rect b="b" l="l" r="r" t="t"/>
              <a:pathLst>
                <a:path extrusionOk="0" h="1151" w="1221">
                  <a:moveTo>
                    <a:pt x="583" y="1"/>
                  </a:moveTo>
                  <a:cubicBezTo>
                    <a:pt x="562" y="1"/>
                    <a:pt x="540" y="2"/>
                    <a:pt x="518" y="5"/>
                  </a:cubicBezTo>
                  <a:cubicBezTo>
                    <a:pt x="185" y="79"/>
                    <a:pt x="1" y="375"/>
                    <a:pt x="38" y="707"/>
                  </a:cubicBezTo>
                  <a:cubicBezTo>
                    <a:pt x="112" y="966"/>
                    <a:pt x="333" y="1151"/>
                    <a:pt x="629" y="1151"/>
                  </a:cubicBezTo>
                  <a:lnTo>
                    <a:pt x="703" y="1151"/>
                  </a:lnTo>
                  <a:cubicBezTo>
                    <a:pt x="1036" y="1114"/>
                    <a:pt x="1221" y="818"/>
                    <a:pt x="1184" y="485"/>
                  </a:cubicBezTo>
                  <a:cubicBezTo>
                    <a:pt x="1115" y="211"/>
                    <a:pt x="856" y="1"/>
                    <a:pt x="5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815238" y="2926738"/>
              <a:ext cx="29600" cy="28775"/>
            </a:xfrm>
            <a:custGeom>
              <a:rect b="b" l="l" r="r" t="t"/>
              <a:pathLst>
                <a:path extrusionOk="0" h="1151" w="1184">
                  <a:moveTo>
                    <a:pt x="618" y="1"/>
                  </a:moveTo>
                  <a:cubicBezTo>
                    <a:pt x="597" y="1"/>
                    <a:pt x="576" y="2"/>
                    <a:pt x="555" y="4"/>
                  </a:cubicBezTo>
                  <a:cubicBezTo>
                    <a:pt x="259" y="4"/>
                    <a:pt x="0" y="300"/>
                    <a:pt x="37" y="596"/>
                  </a:cubicBezTo>
                  <a:cubicBezTo>
                    <a:pt x="37" y="929"/>
                    <a:pt x="296" y="1150"/>
                    <a:pt x="592" y="1150"/>
                  </a:cubicBezTo>
                  <a:lnTo>
                    <a:pt x="629" y="1150"/>
                  </a:lnTo>
                  <a:cubicBezTo>
                    <a:pt x="961" y="1150"/>
                    <a:pt x="1183" y="855"/>
                    <a:pt x="1183" y="522"/>
                  </a:cubicBezTo>
                  <a:cubicBezTo>
                    <a:pt x="1149" y="245"/>
                    <a:pt x="920" y="1"/>
                    <a:pt x="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47013" y="2632913"/>
              <a:ext cx="484350" cy="277300"/>
            </a:xfrm>
            <a:custGeom>
              <a:rect b="b" l="l" r="r" t="t"/>
              <a:pathLst>
                <a:path extrusionOk="0" h="11092" w="19374">
                  <a:moveTo>
                    <a:pt x="0" y="1"/>
                  </a:moveTo>
                  <a:lnTo>
                    <a:pt x="0" y="11092"/>
                  </a:lnTo>
                  <a:lnTo>
                    <a:pt x="19373" y="11092"/>
                  </a:lnTo>
                  <a:lnTo>
                    <a:pt x="19373" y="1"/>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671038" y="2657863"/>
              <a:ext cx="436275" cy="227400"/>
            </a:xfrm>
            <a:custGeom>
              <a:rect b="b" l="l" r="r" t="t"/>
              <a:pathLst>
                <a:path extrusionOk="0" h="9096" w="17451">
                  <a:moveTo>
                    <a:pt x="1" y="1"/>
                  </a:moveTo>
                  <a:lnTo>
                    <a:pt x="1" y="9096"/>
                  </a:lnTo>
                  <a:lnTo>
                    <a:pt x="17451" y="9096"/>
                  </a:lnTo>
                  <a:lnTo>
                    <a:pt x="17451" y="1"/>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661788" y="2655088"/>
              <a:ext cx="54575" cy="54575"/>
            </a:xfrm>
            <a:custGeom>
              <a:rect b="b" l="l" r="r" t="t"/>
              <a:pathLst>
                <a:path extrusionOk="0" h="2183" w="2183">
                  <a:moveTo>
                    <a:pt x="1" y="1"/>
                  </a:moveTo>
                  <a:lnTo>
                    <a:pt x="1" y="2108"/>
                  </a:lnTo>
                  <a:cubicBezTo>
                    <a:pt x="112" y="2145"/>
                    <a:pt x="223" y="2182"/>
                    <a:pt x="371" y="2182"/>
                  </a:cubicBezTo>
                  <a:cubicBezTo>
                    <a:pt x="1369" y="2182"/>
                    <a:pt x="2182" y="1258"/>
                    <a:pt x="2182" y="112"/>
                  </a:cubicBezTo>
                  <a:cubicBezTo>
                    <a:pt x="2182" y="75"/>
                    <a:pt x="2182" y="38"/>
                    <a:pt x="2182"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057388" y="2650488"/>
              <a:ext cx="51775" cy="59175"/>
            </a:xfrm>
            <a:custGeom>
              <a:rect b="b" l="l" r="r" t="t"/>
              <a:pathLst>
                <a:path extrusionOk="0" h="2367" w="2071">
                  <a:moveTo>
                    <a:pt x="37" y="0"/>
                  </a:moveTo>
                  <a:cubicBezTo>
                    <a:pt x="37" y="74"/>
                    <a:pt x="0" y="185"/>
                    <a:pt x="0" y="296"/>
                  </a:cubicBezTo>
                  <a:cubicBezTo>
                    <a:pt x="0" y="1442"/>
                    <a:pt x="851" y="2366"/>
                    <a:pt x="1849" y="2366"/>
                  </a:cubicBezTo>
                  <a:cubicBezTo>
                    <a:pt x="1923" y="2366"/>
                    <a:pt x="1997" y="2329"/>
                    <a:pt x="2071" y="2329"/>
                  </a:cubicBezTo>
                  <a:lnTo>
                    <a:pt x="2071" y="0"/>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669188" y="2834413"/>
              <a:ext cx="48100" cy="62875"/>
            </a:xfrm>
            <a:custGeom>
              <a:rect b="b" l="l" r="r" t="t"/>
              <a:pathLst>
                <a:path extrusionOk="0" h="2515" w="1924">
                  <a:moveTo>
                    <a:pt x="1" y="0"/>
                  </a:moveTo>
                  <a:lnTo>
                    <a:pt x="1" y="2514"/>
                  </a:lnTo>
                  <a:lnTo>
                    <a:pt x="1849" y="2514"/>
                  </a:lnTo>
                  <a:cubicBezTo>
                    <a:pt x="1886" y="2366"/>
                    <a:pt x="1923" y="2219"/>
                    <a:pt x="1923" y="2034"/>
                  </a:cubicBezTo>
                  <a:cubicBezTo>
                    <a:pt x="1923" y="925"/>
                    <a:pt x="1073" y="0"/>
                    <a:pt x="75" y="0"/>
                  </a:cubicBezTo>
                  <a:close/>
                </a:path>
              </a:pathLst>
            </a:custGeom>
            <a:solidFill>
              <a:srgbClr val="217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057388" y="2834413"/>
              <a:ext cx="61950" cy="62875"/>
            </a:xfrm>
            <a:custGeom>
              <a:rect b="b" l="l" r="r" t="t"/>
              <a:pathLst>
                <a:path extrusionOk="0" h="2515" w="2478">
                  <a:moveTo>
                    <a:pt x="1849" y="0"/>
                  </a:moveTo>
                  <a:cubicBezTo>
                    <a:pt x="851" y="0"/>
                    <a:pt x="0" y="925"/>
                    <a:pt x="0" y="2071"/>
                  </a:cubicBezTo>
                  <a:cubicBezTo>
                    <a:pt x="0" y="2219"/>
                    <a:pt x="37" y="2366"/>
                    <a:pt x="74" y="2514"/>
                  </a:cubicBezTo>
                  <a:lnTo>
                    <a:pt x="2477" y="2514"/>
                  </a:lnTo>
                  <a:lnTo>
                    <a:pt x="2477" y="148"/>
                  </a:lnTo>
                  <a:cubicBezTo>
                    <a:pt x="2293" y="37"/>
                    <a:pt x="2071" y="0"/>
                    <a:pt x="1849"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767163" y="2668963"/>
              <a:ext cx="243100" cy="206150"/>
            </a:xfrm>
            <a:custGeom>
              <a:rect b="b" l="l" r="r" t="t"/>
              <a:pathLst>
                <a:path extrusionOk="0" h="8246" w="9724">
                  <a:moveTo>
                    <a:pt x="4881" y="1"/>
                  </a:moveTo>
                  <a:cubicBezTo>
                    <a:pt x="2182" y="1"/>
                    <a:pt x="1" y="1849"/>
                    <a:pt x="1" y="4104"/>
                  </a:cubicBezTo>
                  <a:cubicBezTo>
                    <a:pt x="1" y="6396"/>
                    <a:pt x="2182" y="8245"/>
                    <a:pt x="4881" y="8245"/>
                  </a:cubicBezTo>
                  <a:cubicBezTo>
                    <a:pt x="7543" y="8245"/>
                    <a:pt x="9724" y="6396"/>
                    <a:pt x="9724" y="4104"/>
                  </a:cubicBezTo>
                  <a:cubicBezTo>
                    <a:pt x="9724" y="1849"/>
                    <a:pt x="7543" y="1"/>
                    <a:pt x="4881"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3841113" y="2705938"/>
              <a:ext cx="89675" cy="140500"/>
            </a:xfrm>
            <a:custGeom>
              <a:rect b="b" l="l" r="r" t="t"/>
              <a:pathLst>
                <a:path extrusionOk="0" h="5620" w="3587">
                  <a:moveTo>
                    <a:pt x="1331" y="0"/>
                  </a:moveTo>
                  <a:lnTo>
                    <a:pt x="1331" y="481"/>
                  </a:lnTo>
                  <a:lnTo>
                    <a:pt x="888" y="481"/>
                  </a:lnTo>
                  <a:lnTo>
                    <a:pt x="37" y="1294"/>
                  </a:lnTo>
                  <a:lnTo>
                    <a:pt x="37" y="2219"/>
                  </a:lnTo>
                  <a:lnTo>
                    <a:pt x="333" y="2736"/>
                  </a:lnTo>
                  <a:lnTo>
                    <a:pt x="2440" y="3624"/>
                  </a:lnTo>
                  <a:lnTo>
                    <a:pt x="2514" y="3808"/>
                  </a:lnTo>
                  <a:lnTo>
                    <a:pt x="2514" y="3993"/>
                  </a:lnTo>
                  <a:lnTo>
                    <a:pt x="2292" y="4215"/>
                  </a:lnTo>
                  <a:lnTo>
                    <a:pt x="1146" y="4215"/>
                  </a:lnTo>
                  <a:lnTo>
                    <a:pt x="296" y="3919"/>
                  </a:lnTo>
                  <a:lnTo>
                    <a:pt x="0" y="4844"/>
                  </a:lnTo>
                  <a:lnTo>
                    <a:pt x="962" y="5176"/>
                  </a:lnTo>
                  <a:lnTo>
                    <a:pt x="1331" y="5176"/>
                  </a:lnTo>
                  <a:lnTo>
                    <a:pt x="1331" y="5620"/>
                  </a:lnTo>
                  <a:lnTo>
                    <a:pt x="2255" y="5620"/>
                  </a:lnTo>
                  <a:lnTo>
                    <a:pt x="2255" y="5176"/>
                  </a:lnTo>
                  <a:lnTo>
                    <a:pt x="2699" y="5176"/>
                  </a:lnTo>
                  <a:lnTo>
                    <a:pt x="3549" y="4326"/>
                  </a:lnTo>
                  <a:lnTo>
                    <a:pt x="3549" y="3439"/>
                  </a:lnTo>
                  <a:lnTo>
                    <a:pt x="3254" y="2921"/>
                  </a:lnTo>
                  <a:lnTo>
                    <a:pt x="1146" y="1997"/>
                  </a:lnTo>
                  <a:lnTo>
                    <a:pt x="1072" y="1812"/>
                  </a:lnTo>
                  <a:lnTo>
                    <a:pt x="1072" y="1664"/>
                  </a:lnTo>
                  <a:lnTo>
                    <a:pt x="1294" y="1442"/>
                  </a:lnTo>
                  <a:lnTo>
                    <a:pt x="2440" y="1442"/>
                  </a:lnTo>
                  <a:lnTo>
                    <a:pt x="3254" y="1738"/>
                  </a:lnTo>
                  <a:lnTo>
                    <a:pt x="3586" y="814"/>
                  </a:lnTo>
                  <a:lnTo>
                    <a:pt x="2625" y="481"/>
                  </a:lnTo>
                  <a:lnTo>
                    <a:pt x="2255" y="481"/>
                  </a:lnTo>
                  <a:lnTo>
                    <a:pt x="2255" y="0"/>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584163" y="2736438"/>
              <a:ext cx="484350" cy="277300"/>
            </a:xfrm>
            <a:custGeom>
              <a:rect b="b" l="l" r="r" t="t"/>
              <a:pathLst>
                <a:path extrusionOk="0" h="11092" w="19374">
                  <a:moveTo>
                    <a:pt x="0" y="0"/>
                  </a:moveTo>
                  <a:lnTo>
                    <a:pt x="0" y="11092"/>
                  </a:lnTo>
                  <a:lnTo>
                    <a:pt x="19373" y="11092"/>
                  </a:lnTo>
                  <a:lnTo>
                    <a:pt x="19373" y="0"/>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608188" y="2761388"/>
              <a:ext cx="436275" cy="227400"/>
            </a:xfrm>
            <a:custGeom>
              <a:rect b="b" l="l" r="r" t="t"/>
              <a:pathLst>
                <a:path extrusionOk="0" h="9096" w="17451">
                  <a:moveTo>
                    <a:pt x="1" y="1"/>
                  </a:moveTo>
                  <a:lnTo>
                    <a:pt x="1" y="9095"/>
                  </a:lnTo>
                  <a:lnTo>
                    <a:pt x="17451" y="9095"/>
                  </a:lnTo>
                  <a:lnTo>
                    <a:pt x="17451" y="1"/>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598938" y="2758613"/>
              <a:ext cx="54575" cy="53650"/>
            </a:xfrm>
            <a:custGeom>
              <a:rect b="b" l="l" r="r" t="t"/>
              <a:pathLst>
                <a:path extrusionOk="0" h="2146" w="2183">
                  <a:moveTo>
                    <a:pt x="1" y="1"/>
                  </a:moveTo>
                  <a:lnTo>
                    <a:pt x="1" y="2108"/>
                  </a:lnTo>
                  <a:cubicBezTo>
                    <a:pt x="112" y="2145"/>
                    <a:pt x="223" y="2145"/>
                    <a:pt x="371" y="2145"/>
                  </a:cubicBezTo>
                  <a:cubicBezTo>
                    <a:pt x="1369" y="2145"/>
                    <a:pt x="2182" y="1221"/>
                    <a:pt x="2182" y="112"/>
                  </a:cubicBezTo>
                  <a:cubicBezTo>
                    <a:pt x="2182" y="75"/>
                    <a:pt x="2182" y="38"/>
                    <a:pt x="2182"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994538" y="2753063"/>
              <a:ext cx="52700" cy="59200"/>
            </a:xfrm>
            <a:custGeom>
              <a:rect b="b" l="l" r="r" t="t"/>
              <a:pathLst>
                <a:path extrusionOk="0" h="2368" w="2108">
                  <a:moveTo>
                    <a:pt x="37" y="1"/>
                  </a:moveTo>
                  <a:cubicBezTo>
                    <a:pt x="37" y="112"/>
                    <a:pt x="0" y="223"/>
                    <a:pt x="0" y="334"/>
                  </a:cubicBezTo>
                  <a:cubicBezTo>
                    <a:pt x="0" y="1443"/>
                    <a:pt x="851" y="2367"/>
                    <a:pt x="1849" y="2367"/>
                  </a:cubicBezTo>
                  <a:cubicBezTo>
                    <a:pt x="1923" y="2367"/>
                    <a:pt x="2034" y="2367"/>
                    <a:pt x="2108" y="2330"/>
                  </a:cubicBezTo>
                  <a:lnTo>
                    <a:pt x="2108" y="1"/>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606338" y="2937013"/>
              <a:ext cx="48100" cy="62875"/>
            </a:xfrm>
            <a:custGeom>
              <a:rect b="b" l="l" r="r" t="t"/>
              <a:pathLst>
                <a:path extrusionOk="0" h="2515" w="1924">
                  <a:moveTo>
                    <a:pt x="1" y="0"/>
                  </a:moveTo>
                  <a:lnTo>
                    <a:pt x="1" y="2514"/>
                  </a:lnTo>
                  <a:lnTo>
                    <a:pt x="1849" y="2514"/>
                  </a:lnTo>
                  <a:cubicBezTo>
                    <a:pt x="1886" y="2366"/>
                    <a:pt x="1923" y="2218"/>
                    <a:pt x="1923" y="2070"/>
                  </a:cubicBezTo>
                  <a:cubicBezTo>
                    <a:pt x="1923" y="924"/>
                    <a:pt x="1073" y="0"/>
                    <a:pt x="75"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994538" y="2937013"/>
              <a:ext cx="61950" cy="62875"/>
            </a:xfrm>
            <a:custGeom>
              <a:rect b="b" l="l" r="r" t="t"/>
              <a:pathLst>
                <a:path extrusionOk="0" h="2515" w="2478">
                  <a:moveTo>
                    <a:pt x="1849" y="0"/>
                  </a:moveTo>
                  <a:cubicBezTo>
                    <a:pt x="851" y="0"/>
                    <a:pt x="0" y="924"/>
                    <a:pt x="0" y="2070"/>
                  </a:cubicBezTo>
                  <a:cubicBezTo>
                    <a:pt x="0" y="2218"/>
                    <a:pt x="37" y="2366"/>
                    <a:pt x="74" y="2514"/>
                  </a:cubicBezTo>
                  <a:lnTo>
                    <a:pt x="2477" y="2514"/>
                  </a:lnTo>
                  <a:lnTo>
                    <a:pt x="2477" y="148"/>
                  </a:lnTo>
                  <a:cubicBezTo>
                    <a:pt x="2293" y="74"/>
                    <a:pt x="2071" y="0"/>
                    <a:pt x="1849"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705238" y="2771563"/>
              <a:ext cx="242175" cy="206125"/>
            </a:xfrm>
            <a:custGeom>
              <a:rect b="b" l="l" r="r" t="t"/>
              <a:pathLst>
                <a:path extrusionOk="0" h="8245" w="9687">
                  <a:moveTo>
                    <a:pt x="4844" y="0"/>
                  </a:moveTo>
                  <a:cubicBezTo>
                    <a:pt x="2145" y="0"/>
                    <a:pt x="1" y="1849"/>
                    <a:pt x="1" y="4141"/>
                  </a:cubicBezTo>
                  <a:cubicBezTo>
                    <a:pt x="1" y="6396"/>
                    <a:pt x="2145" y="8245"/>
                    <a:pt x="4844" y="8245"/>
                  </a:cubicBezTo>
                  <a:cubicBezTo>
                    <a:pt x="7506" y="8245"/>
                    <a:pt x="9687" y="6396"/>
                    <a:pt x="9687" y="4141"/>
                  </a:cubicBezTo>
                  <a:cubicBezTo>
                    <a:pt x="9687" y="1849"/>
                    <a:pt x="7506" y="0"/>
                    <a:pt x="4844"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778263" y="2809463"/>
              <a:ext cx="89675" cy="140500"/>
            </a:xfrm>
            <a:custGeom>
              <a:rect b="b" l="l" r="r" t="t"/>
              <a:pathLst>
                <a:path extrusionOk="0" h="5620" w="3587">
                  <a:moveTo>
                    <a:pt x="1331" y="0"/>
                  </a:moveTo>
                  <a:lnTo>
                    <a:pt x="1331" y="444"/>
                  </a:lnTo>
                  <a:lnTo>
                    <a:pt x="888" y="444"/>
                  </a:lnTo>
                  <a:lnTo>
                    <a:pt x="37" y="1294"/>
                  </a:lnTo>
                  <a:lnTo>
                    <a:pt x="37" y="2181"/>
                  </a:lnTo>
                  <a:lnTo>
                    <a:pt x="333" y="2699"/>
                  </a:lnTo>
                  <a:lnTo>
                    <a:pt x="2440" y="3623"/>
                  </a:lnTo>
                  <a:lnTo>
                    <a:pt x="2514" y="3808"/>
                  </a:lnTo>
                  <a:lnTo>
                    <a:pt x="2514" y="3956"/>
                  </a:lnTo>
                  <a:lnTo>
                    <a:pt x="2292" y="4178"/>
                  </a:lnTo>
                  <a:lnTo>
                    <a:pt x="1146" y="4178"/>
                  </a:lnTo>
                  <a:lnTo>
                    <a:pt x="296" y="3919"/>
                  </a:lnTo>
                  <a:lnTo>
                    <a:pt x="0" y="4806"/>
                  </a:lnTo>
                  <a:lnTo>
                    <a:pt x="962" y="5139"/>
                  </a:lnTo>
                  <a:lnTo>
                    <a:pt x="1331" y="5139"/>
                  </a:lnTo>
                  <a:lnTo>
                    <a:pt x="1331" y="5620"/>
                  </a:lnTo>
                  <a:lnTo>
                    <a:pt x="2255" y="5620"/>
                  </a:lnTo>
                  <a:lnTo>
                    <a:pt x="2255" y="5139"/>
                  </a:lnTo>
                  <a:lnTo>
                    <a:pt x="2699" y="5139"/>
                  </a:lnTo>
                  <a:lnTo>
                    <a:pt x="3549" y="4289"/>
                  </a:lnTo>
                  <a:lnTo>
                    <a:pt x="3549" y="3401"/>
                  </a:lnTo>
                  <a:lnTo>
                    <a:pt x="3254" y="2884"/>
                  </a:lnTo>
                  <a:lnTo>
                    <a:pt x="1146" y="1997"/>
                  </a:lnTo>
                  <a:lnTo>
                    <a:pt x="1072" y="1812"/>
                  </a:lnTo>
                  <a:lnTo>
                    <a:pt x="1072" y="1627"/>
                  </a:lnTo>
                  <a:lnTo>
                    <a:pt x="1294" y="1405"/>
                  </a:lnTo>
                  <a:lnTo>
                    <a:pt x="2440" y="1405"/>
                  </a:lnTo>
                  <a:lnTo>
                    <a:pt x="3254" y="1701"/>
                  </a:lnTo>
                  <a:lnTo>
                    <a:pt x="3586" y="776"/>
                  </a:lnTo>
                  <a:lnTo>
                    <a:pt x="2625" y="444"/>
                  </a:lnTo>
                  <a:lnTo>
                    <a:pt x="2255" y="444"/>
                  </a:lnTo>
                  <a:lnTo>
                    <a:pt x="2255" y="0"/>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5442457" y="2911123"/>
              <a:ext cx="99590" cy="99609"/>
            </a:xfrm>
            <a:custGeom>
              <a:rect b="b" l="l" r="r" t="t"/>
              <a:pathLst>
                <a:path extrusionOk="0" h="5473" w="5472">
                  <a:moveTo>
                    <a:pt x="2736" y="1"/>
                  </a:moveTo>
                  <a:cubicBezTo>
                    <a:pt x="1220" y="1"/>
                    <a:pt x="0" y="1221"/>
                    <a:pt x="0" y="2737"/>
                  </a:cubicBezTo>
                  <a:cubicBezTo>
                    <a:pt x="0" y="4252"/>
                    <a:pt x="1220" y="5472"/>
                    <a:pt x="2736" y="5472"/>
                  </a:cubicBezTo>
                  <a:cubicBezTo>
                    <a:pt x="4252" y="5472"/>
                    <a:pt x="5472" y="4252"/>
                    <a:pt x="5472" y="2737"/>
                  </a:cubicBezTo>
                  <a:cubicBezTo>
                    <a:pt x="5472" y="1221"/>
                    <a:pt x="4252" y="1"/>
                    <a:pt x="2736"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5468028" y="2936694"/>
              <a:ext cx="48467" cy="48467"/>
            </a:xfrm>
            <a:custGeom>
              <a:rect b="b" l="l" r="r" t="t"/>
              <a:pathLst>
                <a:path extrusionOk="0" h="2663" w="2663">
                  <a:moveTo>
                    <a:pt x="1331" y="1"/>
                  </a:moveTo>
                  <a:cubicBezTo>
                    <a:pt x="592" y="1"/>
                    <a:pt x="0" y="592"/>
                    <a:pt x="0" y="1332"/>
                  </a:cubicBezTo>
                  <a:cubicBezTo>
                    <a:pt x="0" y="2071"/>
                    <a:pt x="592" y="2662"/>
                    <a:pt x="1331" y="2662"/>
                  </a:cubicBezTo>
                  <a:cubicBezTo>
                    <a:pt x="2071" y="2662"/>
                    <a:pt x="2662" y="2071"/>
                    <a:pt x="2662" y="1332"/>
                  </a:cubicBezTo>
                  <a:cubicBezTo>
                    <a:pt x="2662" y="592"/>
                    <a:pt x="2071" y="1"/>
                    <a:pt x="1331" y="1"/>
                  </a:cubicBezTo>
                  <a:close/>
                </a:path>
              </a:pathLst>
            </a:custGeom>
            <a:solidFill>
              <a:srgbClr val="B0A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4953270" y="2881511"/>
              <a:ext cx="417199" cy="82792"/>
            </a:xfrm>
            <a:custGeom>
              <a:rect b="b" l="l" r="r" t="t"/>
              <a:pathLst>
                <a:path extrusionOk="0" h="4549" w="22923">
                  <a:moveTo>
                    <a:pt x="1" y="1"/>
                  </a:moveTo>
                  <a:lnTo>
                    <a:pt x="1" y="223"/>
                  </a:lnTo>
                  <a:lnTo>
                    <a:pt x="1" y="3439"/>
                  </a:lnTo>
                  <a:lnTo>
                    <a:pt x="1" y="4327"/>
                  </a:lnTo>
                  <a:lnTo>
                    <a:pt x="1" y="4548"/>
                  </a:lnTo>
                  <a:lnTo>
                    <a:pt x="2921" y="4548"/>
                  </a:lnTo>
                  <a:cubicBezTo>
                    <a:pt x="2921" y="4474"/>
                    <a:pt x="2921" y="4437"/>
                    <a:pt x="2921" y="4364"/>
                  </a:cubicBezTo>
                  <a:cubicBezTo>
                    <a:pt x="2921" y="2589"/>
                    <a:pt x="4363" y="1110"/>
                    <a:pt x="6138" y="1110"/>
                  </a:cubicBezTo>
                  <a:cubicBezTo>
                    <a:pt x="7949" y="1110"/>
                    <a:pt x="9391" y="2589"/>
                    <a:pt x="9391" y="4364"/>
                  </a:cubicBezTo>
                  <a:cubicBezTo>
                    <a:pt x="9391" y="4437"/>
                    <a:pt x="9391" y="4474"/>
                    <a:pt x="9391" y="4548"/>
                  </a:cubicBezTo>
                  <a:lnTo>
                    <a:pt x="22922" y="4548"/>
                  </a:lnTo>
                  <a:lnTo>
                    <a:pt x="22922" y="1"/>
                  </a:ln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6"/>
            <p:cNvGrpSpPr/>
            <p:nvPr/>
          </p:nvGrpSpPr>
          <p:grpSpPr>
            <a:xfrm>
              <a:off x="5068211" y="1789033"/>
              <a:ext cx="436279" cy="550583"/>
              <a:chOff x="4827388" y="1855825"/>
              <a:chExt cx="402100" cy="507450"/>
            </a:xfrm>
          </p:grpSpPr>
          <p:sp>
            <p:nvSpPr>
              <p:cNvPr id="318" name="Google Shape;318;p16"/>
              <p:cNvSpPr/>
              <p:nvPr/>
            </p:nvSpPr>
            <p:spPr>
              <a:xfrm>
                <a:off x="4952163" y="1855825"/>
                <a:ext cx="164550" cy="146050"/>
              </a:xfrm>
              <a:custGeom>
                <a:rect b="b" l="l" r="r" t="t"/>
                <a:pathLst>
                  <a:path extrusionOk="0" h="5842" w="6582">
                    <a:moveTo>
                      <a:pt x="3291" y="0"/>
                    </a:moveTo>
                    <a:cubicBezTo>
                      <a:pt x="1665" y="0"/>
                      <a:pt x="1" y="1146"/>
                      <a:pt x="1" y="3291"/>
                    </a:cubicBezTo>
                    <a:lnTo>
                      <a:pt x="1" y="5620"/>
                    </a:lnTo>
                    <a:cubicBezTo>
                      <a:pt x="1" y="5731"/>
                      <a:pt x="112" y="5842"/>
                      <a:pt x="223" y="5842"/>
                    </a:cubicBezTo>
                    <a:cubicBezTo>
                      <a:pt x="371" y="5842"/>
                      <a:pt x="445" y="5731"/>
                      <a:pt x="445" y="5620"/>
                    </a:cubicBezTo>
                    <a:lnTo>
                      <a:pt x="445" y="3291"/>
                    </a:lnTo>
                    <a:cubicBezTo>
                      <a:pt x="445" y="1368"/>
                      <a:pt x="1923" y="481"/>
                      <a:pt x="3291" y="481"/>
                    </a:cubicBezTo>
                    <a:cubicBezTo>
                      <a:pt x="4659" y="481"/>
                      <a:pt x="6138" y="1368"/>
                      <a:pt x="6138" y="3291"/>
                    </a:cubicBezTo>
                    <a:lnTo>
                      <a:pt x="6138" y="5620"/>
                    </a:lnTo>
                    <a:cubicBezTo>
                      <a:pt x="6138" y="5731"/>
                      <a:pt x="6249" y="5842"/>
                      <a:pt x="6360" y="5842"/>
                    </a:cubicBezTo>
                    <a:cubicBezTo>
                      <a:pt x="6508" y="5842"/>
                      <a:pt x="6582" y="5731"/>
                      <a:pt x="6582" y="5620"/>
                    </a:cubicBezTo>
                    <a:lnTo>
                      <a:pt x="6582" y="3291"/>
                    </a:lnTo>
                    <a:cubicBezTo>
                      <a:pt x="6582" y="1146"/>
                      <a:pt x="4955" y="0"/>
                      <a:pt x="3291" y="0"/>
                    </a:cubicBezTo>
                    <a:close/>
                  </a:path>
                </a:pathLst>
              </a:custGeom>
              <a:solidFill>
                <a:srgbClr val="834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5137963" y="1973200"/>
                <a:ext cx="91525" cy="370650"/>
              </a:xfrm>
              <a:custGeom>
                <a:rect b="b" l="l" r="r" t="t"/>
                <a:pathLst>
                  <a:path extrusionOk="0" h="14826" w="3661">
                    <a:moveTo>
                      <a:pt x="2773" y="0"/>
                    </a:moveTo>
                    <a:lnTo>
                      <a:pt x="0" y="592"/>
                    </a:lnTo>
                    <a:lnTo>
                      <a:pt x="924" y="14826"/>
                    </a:lnTo>
                    <a:lnTo>
                      <a:pt x="3660" y="13938"/>
                    </a:lnTo>
                    <a:lnTo>
                      <a:pt x="277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4827388" y="2008325"/>
                <a:ext cx="361425" cy="354950"/>
              </a:xfrm>
              <a:custGeom>
                <a:rect b="b" l="l" r="r" t="t"/>
                <a:pathLst>
                  <a:path extrusionOk="0" h="14198" w="14457">
                    <a:moveTo>
                      <a:pt x="925" y="0"/>
                    </a:moveTo>
                    <a:lnTo>
                      <a:pt x="1" y="14197"/>
                    </a:lnTo>
                    <a:lnTo>
                      <a:pt x="14456" y="14197"/>
                    </a:lnTo>
                    <a:lnTo>
                      <a:pt x="13532" y="0"/>
                    </a:lnTo>
                    <a:close/>
                  </a:path>
                </a:pathLst>
              </a:custGeom>
              <a:solidFill>
                <a:srgbClr val="EDC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4889313" y="2066550"/>
                <a:ext cx="237575" cy="237550"/>
              </a:xfrm>
              <a:custGeom>
                <a:rect b="b" l="l" r="r" t="t"/>
                <a:pathLst>
                  <a:path extrusionOk="0" h="9502" w="9503">
                    <a:moveTo>
                      <a:pt x="4770" y="1"/>
                    </a:moveTo>
                    <a:cubicBezTo>
                      <a:pt x="2145" y="1"/>
                      <a:pt x="1" y="2145"/>
                      <a:pt x="1" y="4770"/>
                    </a:cubicBezTo>
                    <a:cubicBezTo>
                      <a:pt x="1" y="7395"/>
                      <a:pt x="2145" y="9502"/>
                      <a:pt x="4770" y="9502"/>
                    </a:cubicBezTo>
                    <a:cubicBezTo>
                      <a:pt x="7358" y="9502"/>
                      <a:pt x="9502" y="7395"/>
                      <a:pt x="9502" y="4770"/>
                    </a:cubicBezTo>
                    <a:cubicBezTo>
                      <a:pt x="9502" y="2145"/>
                      <a:pt x="7358" y="1"/>
                      <a:pt x="47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904113" y="2081350"/>
                <a:ext cx="104475" cy="208900"/>
              </a:xfrm>
              <a:custGeom>
                <a:rect b="b" l="l" r="r" t="t"/>
                <a:pathLst>
                  <a:path extrusionOk="0" h="8356" w="4179">
                    <a:moveTo>
                      <a:pt x="4178" y="0"/>
                    </a:moveTo>
                    <a:cubicBezTo>
                      <a:pt x="1849" y="0"/>
                      <a:pt x="0" y="1886"/>
                      <a:pt x="0" y="4178"/>
                    </a:cubicBezTo>
                    <a:cubicBezTo>
                      <a:pt x="0" y="6470"/>
                      <a:pt x="1849" y="8355"/>
                      <a:pt x="4178" y="8355"/>
                    </a:cubicBezTo>
                    <a:lnTo>
                      <a:pt x="4178" y="7875"/>
                    </a:lnTo>
                    <a:cubicBezTo>
                      <a:pt x="2108" y="7875"/>
                      <a:pt x="444" y="6211"/>
                      <a:pt x="444" y="4178"/>
                    </a:cubicBezTo>
                    <a:cubicBezTo>
                      <a:pt x="444" y="2107"/>
                      <a:pt x="2108" y="444"/>
                      <a:pt x="4178" y="444"/>
                    </a:cubicBezTo>
                    <a:lnTo>
                      <a:pt x="4178" y="0"/>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4953088" y="2081350"/>
                <a:ext cx="55500" cy="208900"/>
              </a:xfrm>
              <a:custGeom>
                <a:rect b="b" l="l" r="r" t="t"/>
                <a:pathLst>
                  <a:path extrusionOk="0" h="8356" w="2220">
                    <a:moveTo>
                      <a:pt x="2219" y="0"/>
                    </a:moveTo>
                    <a:cubicBezTo>
                      <a:pt x="962" y="0"/>
                      <a:pt x="1" y="1812"/>
                      <a:pt x="1" y="4178"/>
                    </a:cubicBezTo>
                    <a:cubicBezTo>
                      <a:pt x="1" y="6507"/>
                      <a:pt x="962" y="8355"/>
                      <a:pt x="2219" y="8355"/>
                    </a:cubicBezTo>
                    <a:lnTo>
                      <a:pt x="2219" y="7875"/>
                    </a:lnTo>
                    <a:cubicBezTo>
                      <a:pt x="1258" y="7875"/>
                      <a:pt x="445" y="6174"/>
                      <a:pt x="445" y="4178"/>
                    </a:cubicBezTo>
                    <a:cubicBezTo>
                      <a:pt x="445" y="2144"/>
                      <a:pt x="1258" y="444"/>
                      <a:pt x="2219" y="444"/>
                    </a:cubicBezTo>
                    <a:lnTo>
                      <a:pt x="2219" y="0"/>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5002088" y="2086875"/>
                <a:ext cx="12025" cy="197825"/>
              </a:xfrm>
              <a:custGeom>
                <a:rect b="b" l="l" r="r" t="t"/>
                <a:pathLst>
                  <a:path extrusionOk="0" h="7913" w="481">
                    <a:moveTo>
                      <a:pt x="0" y="1"/>
                    </a:moveTo>
                    <a:lnTo>
                      <a:pt x="0" y="7913"/>
                    </a:lnTo>
                    <a:lnTo>
                      <a:pt x="481" y="7913"/>
                    </a:lnTo>
                    <a:lnTo>
                      <a:pt x="481" y="1"/>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5008563" y="2081350"/>
                <a:ext cx="54550" cy="208900"/>
              </a:xfrm>
              <a:custGeom>
                <a:rect b="b" l="l" r="r" t="t"/>
                <a:pathLst>
                  <a:path extrusionOk="0" h="8356" w="2182">
                    <a:moveTo>
                      <a:pt x="0" y="0"/>
                    </a:moveTo>
                    <a:lnTo>
                      <a:pt x="0" y="444"/>
                    </a:lnTo>
                    <a:cubicBezTo>
                      <a:pt x="924" y="444"/>
                      <a:pt x="1738" y="2144"/>
                      <a:pt x="1738" y="4178"/>
                    </a:cubicBezTo>
                    <a:cubicBezTo>
                      <a:pt x="1738" y="6174"/>
                      <a:pt x="924" y="7875"/>
                      <a:pt x="0" y="7875"/>
                    </a:cubicBezTo>
                    <a:lnTo>
                      <a:pt x="0" y="8355"/>
                    </a:lnTo>
                    <a:cubicBezTo>
                      <a:pt x="1220" y="8355"/>
                      <a:pt x="2181" y="6507"/>
                      <a:pt x="2181" y="4178"/>
                    </a:cubicBezTo>
                    <a:cubicBezTo>
                      <a:pt x="2181" y="1812"/>
                      <a:pt x="1220" y="0"/>
                      <a:pt x="0" y="0"/>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5008563" y="2081350"/>
                <a:ext cx="104450" cy="208900"/>
              </a:xfrm>
              <a:custGeom>
                <a:rect b="b" l="l" r="r" t="t"/>
                <a:pathLst>
                  <a:path extrusionOk="0" h="8356" w="4178">
                    <a:moveTo>
                      <a:pt x="0" y="0"/>
                    </a:moveTo>
                    <a:lnTo>
                      <a:pt x="0" y="444"/>
                    </a:lnTo>
                    <a:cubicBezTo>
                      <a:pt x="2034" y="444"/>
                      <a:pt x="3697" y="2107"/>
                      <a:pt x="3697" y="4178"/>
                    </a:cubicBezTo>
                    <a:cubicBezTo>
                      <a:pt x="3697" y="6211"/>
                      <a:pt x="2034" y="7875"/>
                      <a:pt x="0" y="7875"/>
                    </a:cubicBezTo>
                    <a:lnTo>
                      <a:pt x="0" y="8355"/>
                    </a:lnTo>
                    <a:cubicBezTo>
                      <a:pt x="2292" y="8355"/>
                      <a:pt x="4178" y="6470"/>
                      <a:pt x="4178" y="4178"/>
                    </a:cubicBezTo>
                    <a:cubicBezTo>
                      <a:pt x="4178" y="1849"/>
                      <a:pt x="2292" y="0"/>
                      <a:pt x="0" y="0"/>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4909663" y="2180225"/>
                <a:ext cx="196900" cy="11125"/>
              </a:xfrm>
              <a:custGeom>
                <a:rect b="b" l="l" r="r" t="t"/>
                <a:pathLst>
                  <a:path extrusionOk="0" h="445" w="7876">
                    <a:moveTo>
                      <a:pt x="0" y="1"/>
                    </a:moveTo>
                    <a:lnTo>
                      <a:pt x="0" y="445"/>
                    </a:lnTo>
                    <a:lnTo>
                      <a:pt x="7875" y="445"/>
                    </a:lnTo>
                    <a:lnTo>
                      <a:pt x="7875" y="1"/>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4924438" y="2121075"/>
                <a:ext cx="167325" cy="29600"/>
              </a:xfrm>
              <a:custGeom>
                <a:rect b="b" l="l" r="r" t="t"/>
                <a:pathLst>
                  <a:path extrusionOk="0" h="1184" w="6693">
                    <a:moveTo>
                      <a:pt x="223" y="1"/>
                    </a:moveTo>
                    <a:lnTo>
                      <a:pt x="1" y="407"/>
                    </a:lnTo>
                    <a:cubicBezTo>
                      <a:pt x="925" y="925"/>
                      <a:pt x="2145" y="1184"/>
                      <a:pt x="3365" y="1184"/>
                    </a:cubicBezTo>
                    <a:cubicBezTo>
                      <a:pt x="4548" y="1184"/>
                      <a:pt x="5768" y="925"/>
                      <a:pt x="6693" y="407"/>
                    </a:cubicBezTo>
                    <a:lnTo>
                      <a:pt x="6471" y="1"/>
                    </a:lnTo>
                    <a:cubicBezTo>
                      <a:pt x="5620" y="500"/>
                      <a:pt x="4493" y="749"/>
                      <a:pt x="3361" y="749"/>
                    </a:cubicBezTo>
                    <a:cubicBezTo>
                      <a:pt x="2228" y="749"/>
                      <a:pt x="1091" y="500"/>
                      <a:pt x="223"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4924438" y="2217425"/>
                <a:ext cx="167325" cy="29375"/>
              </a:xfrm>
              <a:custGeom>
                <a:rect b="b" l="l" r="r" t="t"/>
                <a:pathLst>
                  <a:path extrusionOk="0" h="1175" w="6693">
                    <a:moveTo>
                      <a:pt x="3347" y="1"/>
                    </a:moveTo>
                    <a:cubicBezTo>
                      <a:pt x="2136" y="1"/>
                      <a:pt x="925" y="269"/>
                      <a:pt x="1" y="805"/>
                    </a:cubicBezTo>
                    <a:lnTo>
                      <a:pt x="223" y="1175"/>
                    </a:lnTo>
                    <a:cubicBezTo>
                      <a:pt x="1091" y="694"/>
                      <a:pt x="2228" y="454"/>
                      <a:pt x="3361" y="454"/>
                    </a:cubicBezTo>
                    <a:cubicBezTo>
                      <a:pt x="4493" y="454"/>
                      <a:pt x="5620" y="694"/>
                      <a:pt x="6471" y="1175"/>
                    </a:cubicBezTo>
                    <a:lnTo>
                      <a:pt x="6693" y="805"/>
                    </a:lnTo>
                    <a:cubicBezTo>
                      <a:pt x="5768" y="269"/>
                      <a:pt x="4557" y="1"/>
                      <a:pt x="3347"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4850513" y="1990750"/>
                <a:ext cx="44375" cy="17600"/>
              </a:xfrm>
              <a:custGeom>
                <a:rect b="b" l="l" r="r" t="t"/>
                <a:pathLst>
                  <a:path extrusionOk="0" h="704" w="1775">
                    <a:moveTo>
                      <a:pt x="1775" y="1"/>
                    </a:moveTo>
                    <a:lnTo>
                      <a:pt x="0" y="703"/>
                    </a:lnTo>
                    <a:lnTo>
                      <a:pt x="1775" y="703"/>
                    </a:lnTo>
                    <a:lnTo>
                      <a:pt x="1775" y="1"/>
                    </a:lnTo>
                    <a:close/>
                  </a:path>
                </a:pathLst>
              </a:custGeom>
              <a:solidFill>
                <a:srgbClr val="834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892088" y="1973200"/>
                <a:ext cx="315200" cy="35150"/>
              </a:xfrm>
              <a:custGeom>
                <a:rect b="b" l="l" r="r" t="t"/>
                <a:pathLst>
                  <a:path extrusionOk="0" h="1406" w="12608">
                    <a:moveTo>
                      <a:pt x="1" y="0"/>
                    </a:moveTo>
                    <a:lnTo>
                      <a:pt x="112" y="703"/>
                    </a:lnTo>
                    <a:lnTo>
                      <a:pt x="112" y="1405"/>
                    </a:lnTo>
                    <a:lnTo>
                      <a:pt x="10574" y="1405"/>
                    </a:lnTo>
                    <a:lnTo>
                      <a:pt x="10574" y="814"/>
                    </a:lnTo>
                    <a:lnTo>
                      <a:pt x="12608" y="0"/>
                    </a:lnTo>
                    <a:close/>
                  </a:path>
                </a:pathLst>
              </a:custGeom>
              <a:solidFill>
                <a:srgbClr val="E4A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4925363" y="1867825"/>
                <a:ext cx="165475" cy="176575"/>
              </a:xfrm>
              <a:custGeom>
                <a:rect b="b" l="l" r="r" t="t"/>
                <a:pathLst>
                  <a:path extrusionOk="0" h="7063" w="6619">
                    <a:moveTo>
                      <a:pt x="3291" y="1"/>
                    </a:moveTo>
                    <a:cubicBezTo>
                      <a:pt x="1664" y="1"/>
                      <a:pt x="1" y="1147"/>
                      <a:pt x="1" y="3291"/>
                    </a:cubicBezTo>
                    <a:lnTo>
                      <a:pt x="1" y="6840"/>
                    </a:lnTo>
                    <a:cubicBezTo>
                      <a:pt x="1" y="6951"/>
                      <a:pt x="112" y="7062"/>
                      <a:pt x="223" y="7062"/>
                    </a:cubicBezTo>
                    <a:cubicBezTo>
                      <a:pt x="370" y="7062"/>
                      <a:pt x="481" y="6951"/>
                      <a:pt x="481" y="6840"/>
                    </a:cubicBezTo>
                    <a:lnTo>
                      <a:pt x="481" y="3291"/>
                    </a:lnTo>
                    <a:cubicBezTo>
                      <a:pt x="481" y="1369"/>
                      <a:pt x="1923" y="481"/>
                      <a:pt x="3291" y="481"/>
                    </a:cubicBezTo>
                    <a:cubicBezTo>
                      <a:pt x="4659" y="481"/>
                      <a:pt x="6138" y="1369"/>
                      <a:pt x="6138" y="3291"/>
                    </a:cubicBezTo>
                    <a:lnTo>
                      <a:pt x="6138" y="6840"/>
                    </a:lnTo>
                    <a:cubicBezTo>
                      <a:pt x="6138" y="6951"/>
                      <a:pt x="6249" y="7062"/>
                      <a:pt x="6360" y="7062"/>
                    </a:cubicBezTo>
                    <a:cubicBezTo>
                      <a:pt x="6508" y="7062"/>
                      <a:pt x="6582" y="6951"/>
                      <a:pt x="6619" y="6840"/>
                    </a:cubicBezTo>
                    <a:lnTo>
                      <a:pt x="6619" y="3291"/>
                    </a:lnTo>
                    <a:cubicBezTo>
                      <a:pt x="6619" y="1147"/>
                      <a:pt x="4955" y="1"/>
                      <a:pt x="3291"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16"/>
            <p:cNvSpPr/>
            <p:nvPr/>
          </p:nvSpPr>
          <p:spPr>
            <a:xfrm>
              <a:off x="2899225" y="3896600"/>
              <a:ext cx="3218100" cy="11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4" name="Google Shape;334;p16"/>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1863400" y="409575"/>
            <a:ext cx="5059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E-Commerce - </a:t>
            </a:r>
            <a:r>
              <a:rPr lang="en"/>
              <a:t>Análisis de los datos</a:t>
            </a:r>
            <a:endParaRPr/>
          </a:p>
        </p:txBody>
      </p:sp>
      <p:sp>
        <p:nvSpPr>
          <p:cNvPr id="340" name="Google Shape;340;p17"/>
          <p:cNvSpPr/>
          <p:nvPr/>
        </p:nvSpPr>
        <p:spPr>
          <a:xfrm>
            <a:off x="4767933" y="1488469"/>
            <a:ext cx="41585" cy="42310"/>
          </a:xfrm>
          <a:custGeom>
            <a:rect b="b" l="l" r="r" t="t"/>
            <a:pathLst>
              <a:path extrusionOk="0" h="1769" w="1769">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6602536" y="1591938"/>
            <a:ext cx="407100" cy="2294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688984" y="3162198"/>
            <a:ext cx="234300" cy="6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684243" y="1591938"/>
            <a:ext cx="407100" cy="2294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770691" y="2169360"/>
            <a:ext cx="234300" cy="16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txBox="1"/>
          <p:nvPr/>
        </p:nvSpPr>
        <p:spPr>
          <a:xfrm>
            <a:off x="5413362" y="1115200"/>
            <a:ext cx="948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74</a:t>
            </a:r>
            <a:r>
              <a:rPr lang="en" sz="2000">
                <a:solidFill>
                  <a:schemeClr val="accent1"/>
                </a:solidFill>
                <a:latin typeface="Fira Sans Extra Condensed Medium"/>
                <a:ea typeface="Fira Sans Extra Condensed Medium"/>
                <a:cs typeface="Fira Sans Extra Condensed Medium"/>
                <a:sym typeface="Fira Sans Extra Condensed Medium"/>
              </a:rPr>
              <a:t>%</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46" name="Google Shape;346;p17"/>
          <p:cNvSpPr txBox="1"/>
          <p:nvPr/>
        </p:nvSpPr>
        <p:spPr>
          <a:xfrm>
            <a:off x="6331655" y="1115200"/>
            <a:ext cx="948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26</a:t>
            </a:r>
            <a:r>
              <a:rPr lang="en" sz="2000">
                <a:solidFill>
                  <a:schemeClr val="accent2"/>
                </a:solidFill>
                <a:latin typeface="Fira Sans Extra Condensed Medium"/>
                <a:ea typeface="Fira Sans Extra Condensed Medium"/>
                <a:cs typeface="Fira Sans Extra Condensed Medium"/>
                <a:sym typeface="Fira Sans Extra Condensed Medium"/>
              </a:rPr>
              <a: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47" name="Google Shape;347;p17"/>
          <p:cNvSpPr txBox="1"/>
          <p:nvPr/>
        </p:nvSpPr>
        <p:spPr>
          <a:xfrm>
            <a:off x="2155500" y="2626525"/>
            <a:ext cx="3225900" cy="13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Las ventas de vtex representan apenas mas de ¼ de las ventas pero las mismas son mas conveniente debido a que estamos </a:t>
            </a:r>
            <a:r>
              <a:rPr lang="en" sz="1200">
                <a:latin typeface="Roboto"/>
                <a:ea typeface="Roboto"/>
                <a:cs typeface="Roboto"/>
                <a:sym typeface="Roboto"/>
              </a:rPr>
              <a:t>exentos de las condiciones, penalizaciones y</a:t>
            </a:r>
            <a:r>
              <a:rPr lang="en" sz="1200">
                <a:latin typeface="Roboto"/>
                <a:ea typeface="Roboto"/>
                <a:cs typeface="Roboto"/>
                <a:sym typeface="Roboto"/>
              </a:rPr>
              <a:t> comisiones </a:t>
            </a:r>
            <a:r>
              <a:rPr lang="en" sz="1200">
                <a:latin typeface="Roboto"/>
                <a:ea typeface="Roboto"/>
                <a:cs typeface="Roboto"/>
                <a:sym typeface="Roboto"/>
              </a:rPr>
              <a:t>más</a:t>
            </a:r>
            <a:r>
              <a:rPr lang="en" sz="1200">
                <a:latin typeface="Roboto"/>
                <a:ea typeface="Roboto"/>
                <a:cs typeface="Roboto"/>
                <a:sym typeface="Roboto"/>
              </a:rPr>
              <a:t> altas de la plataforma Mercado Libre</a:t>
            </a:r>
            <a:endParaRPr sz="1200">
              <a:solidFill>
                <a:srgbClr val="000000"/>
              </a:solidFill>
              <a:latin typeface="Roboto"/>
              <a:ea typeface="Roboto"/>
              <a:cs typeface="Roboto"/>
              <a:sym typeface="Roboto"/>
            </a:endParaRPr>
          </a:p>
        </p:txBody>
      </p:sp>
      <p:sp>
        <p:nvSpPr>
          <p:cNvPr id="348" name="Google Shape;348;p17"/>
          <p:cNvSpPr/>
          <p:nvPr/>
        </p:nvSpPr>
        <p:spPr>
          <a:xfrm>
            <a:off x="1819866" y="1662750"/>
            <a:ext cx="234300" cy="23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1863391" y="2709713"/>
            <a:ext cx="234300" cy="23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txBox="1"/>
          <p:nvPr/>
        </p:nvSpPr>
        <p:spPr>
          <a:xfrm>
            <a:off x="5684239" y="1848735"/>
            <a:ext cx="3963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51" name="Google Shape;351;p17"/>
          <p:cNvSpPr txBox="1"/>
          <p:nvPr/>
        </p:nvSpPr>
        <p:spPr>
          <a:xfrm>
            <a:off x="6608014" y="2841565"/>
            <a:ext cx="3963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52" name="Google Shape;352;p17"/>
          <p:cNvSpPr txBox="1"/>
          <p:nvPr/>
        </p:nvSpPr>
        <p:spPr>
          <a:xfrm>
            <a:off x="2111975" y="1579599"/>
            <a:ext cx="3225900" cy="9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Mercado Libre lidera ampliamente las ventas, el porcentaje mostrado es la suma de todas las tiendas en la plataforma.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pic>
        <p:nvPicPr>
          <p:cNvPr id="353" name="Google Shape;353;p17"/>
          <p:cNvPicPr preferRelativeResize="0"/>
          <p:nvPr/>
        </p:nvPicPr>
        <p:blipFill>
          <a:blip r:embed="rId3">
            <a:alphaModFix/>
          </a:blip>
          <a:stretch>
            <a:fillRect/>
          </a:stretch>
        </p:blipFill>
        <p:spPr>
          <a:xfrm>
            <a:off x="5574413" y="4067800"/>
            <a:ext cx="626900" cy="447225"/>
          </a:xfrm>
          <a:prstGeom prst="rect">
            <a:avLst/>
          </a:prstGeom>
          <a:noFill/>
          <a:ln>
            <a:noFill/>
          </a:ln>
        </p:spPr>
      </p:pic>
      <p:sp>
        <p:nvSpPr>
          <p:cNvPr id="354" name="Google Shape;354;p17"/>
          <p:cNvSpPr txBox="1"/>
          <p:nvPr/>
        </p:nvSpPr>
        <p:spPr>
          <a:xfrm>
            <a:off x="1784625" y="1179400"/>
            <a:ext cx="366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58.169 </a:t>
            </a:r>
            <a:r>
              <a:rPr lang="en" sz="1100">
                <a:solidFill>
                  <a:schemeClr val="dk1"/>
                </a:solidFill>
                <a:latin typeface="Roboto"/>
                <a:ea typeface="Roboto"/>
                <a:cs typeface="Roboto"/>
                <a:sym typeface="Roboto"/>
              </a:rPr>
              <a:t>Ventas del 1º trimestre del 2021</a:t>
            </a:r>
            <a:endParaRPr>
              <a:latin typeface="Roboto"/>
              <a:ea typeface="Roboto"/>
              <a:cs typeface="Roboto"/>
              <a:sym typeface="Roboto"/>
            </a:endParaRPr>
          </a:p>
        </p:txBody>
      </p:sp>
      <p:pic>
        <p:nvPicPr>
          <p:cNvPr id="355" name="Google Shape;355;p17"/>
          <p:cNvPicPr preferRelativeResize="0"/>
          <p:nvPr/>
        </p:nvPicPr>
        <p:blipFill>
          <a:blip r:embed="rId4">
            <a:alphaModFix/>
          </a:blip>
          <a:stretch>
            <a:fillRect/>
          </a:stretch>
        </p:blipFill>
        <p:spPr>
          <a:xfrm>
            <a:off x="6584762" y="4091151"/>
            <a:ext cx="442821" cy="400500"/>
          </a:xfrm>
          <a:prstGeom prst="rect">
            <a:avLst/>
          </a:prstGeom>
          <a:noFill/>
          <a:ln>
            <a:noFill/>
          </a:ln>
        </p:spPr>
      </p:pic>
      <p:pic>
        <p:nvPicPr>
          <p:cNvPr id="356" name="Google Shape;356;p17"/>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153475" y="707025"/>
            <a:ext cx="66453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Ventas por tiendas </a:t>
            </a:r>
            <a:r>
              <a:rPr lang="en" sz="1800"/>
              <a:t>E-Commerce </a:t>
            </a:r>
            <a:endParaRPr sz="1800"/>
          </a:p>
        </p:txBody>
      </p:sp>
      <p:grpSp>
        <p:nvGrpSpPr>
          <p:cNvPr id="362" name="Google Shape;362;p18"/>
          <p:cNvGrpSpPr/>
          <p:nvPr/>
        </p:nvGrpSpPr>
        <p:grpSpPr>
          <a:xfrm>
            <a:off x="457875" y="3639725"/>
            <a:ext cx="2228100" cy="989425"/>
            <a:chOff x="457875" y="3639725"/>
            <a:chExt cx="2228100" cy="989425"/>
          </a:xfrm>
        </p:grpSpPr>
        <p:sp>
          <p:nvSpPr>
            <p:cNvPr id="363" name="Google Shape;363;p18"/>
            <p:cNvSpPr txBox="1"/>
            <p:nvPr/>
          </p:nvSpPr>
          <p:spPr>
            <a:xfrm>
              <a:off x="457875" y="3996450"/>
              <a:ext cx="2228100" cy="6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18"/>
            <p:cNvSpPr txBox="1"/>
            <p:nvPr/>
          </p:nvSpPr>
          <p:spPr>
            <a:xfrm>
              <a:off x="457875" y="3639725"/>
              <a:ext cx="12756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accent2"/>
                  </a:solidFill>
                  <a:latin typeface="Fira Sans Extra Condensed Medium"/>
                  <a:ea typeface="Fira Sans Extra Condensed Medium"/>
                  <a:cs typeface="Fira Sans Extra Condensed Medium"/>
                  <a:sym typeface="Fira Sans Extra Condensed Medium"/>
                </a:rPr>
                <a:t>MARK</a:t>
              </a:r>
              <a:endParaRPr sz="21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365" name="Google Shape;365;p18"/>
          <p:cNvGrpSpPr/>
          <p:nvPr/>
        </p:nvGrpSpPr>
        <p:grpSpPr>
          <a:xfrm>
            <a:off x="457875" y="1122437"/>
            <a:ext cx="2228100" cy="989425"/>
            <a:chOff x="457875" y="1064400"/>
            <a:chExt cx="2228100" cy="989425"/>
          </a:xfrm>
        </p:grpSpPr>
        <p:sp>
          <p:nvSpPr>
            <p:cNvPr id="366" name="Google Shape;366;p18"/>
            <p:cNvSpPr txBox="1"/>
            <p:nvPr/>
          </p:nvSpPr>
          <p:spPr>
            <a:xfrm>
              <a:off x="457875" y="1421125"/>
              <a:ext cx="2228100" cy="6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367" name="Google Shape;367;p18"/>
            <p:cNvSpPr txBox="1"/>
            <p:nvPr/>
          </p:nvSpPr>
          <p:spPr>
            <a:xfrm>
              <a:off x="457875" y="1064400"/>
              <a:ext cx="12756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accent1"/>
                  </a:solidFill>
                  <a:latin typeface="Fira Sans Extra Condensed Medium"/>
                  <a:ea typeface="Fira Sans Extra Condensed Medium"/>
                  <a:cs typeface="Fira Sans Extra Condensed Medium"/>
                  <a:sym typeface="Fira Sans Extra Condensed Medium"/>
                </a:rPr>
                <a:t>GRID</a:t>
              </a:r>
              <a:endParaRPr sz="21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368" name="Google Shape;368;p18"/>
          <p:cNvGrpSpPr/>
          <p:nvPr/>
        </p:nvGrpSpPr>
        <p:grpSpPr>
          <a:xfrm>
            <a:off x="6457950" y="3639700"/>
            <a:ext cx="2228250" cy="989475"/>
            <a:chOff x="6457950" y="3639700"/>
            <a:chExt cx="2228250" cy="989475"/>
          </a:xfrm>
        </p:grpSpPr>
        <p:sp>
          <p:nvSpPr>
            <p:cNvPr id="369" name="Google Shape;369;p18"/>
            <p:cNvSpPr txBox="1"/>
            <p:nvPr/>
          </p:nvSpPr>
          <p:spPr>
            <a:xfrm>
              <a:off x="6457950" y="3996475"/>
              <a:ext cx="2228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Adidas, Fila, </a:t>
              </a:r>
              <a:r>
                <a:rPr lang="en" sz="1200">
                  <a:latin typeface="Roboto"/>
                  <a:ea typeface="Roboto"/>
                  <a:cs typeface="Roboto"/>
                  <a:sym typeface="Roboto"/>
                </a:rPr>
                <a:t>Nike,Puma, Rebook, Stadium y Umbro</a:t>
              </a:r>
              <a:endParaRPr sz="1200">
                <a:latin typeface="Roboto"/>
                <a:ea typeface="Roboto"/>
                <a:cs typeface="Roboto"/>
                <a:sym typeface="Roboto"/>
              </a:endParaRPr>
            </a:p>
          </p:txBody>
        </p:sp>
        <p:sp>
          <p:nvSpPr>
            <p:cNvPr id="370" name="Google Shape;370;p18"/>
            <p:cNvSpPr txBox="1"/>
            <p:nvPr/>
          </p:nvSpPr>
          <p:spPr>
            <a:xfrm>
              <a:off x="6458100" y="3639700"/>
              <a:ext cx="2228100" cy="28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4"/>
                  </a:solidFill>
                  <a:latin typeface="Fira Sans Extra Condensed Medium"/>
                  <a:ea typeface="Fira Sans Extra Condensed Medium"/>
                  <a:cs typeface="Fira Sans Extra Condensed Medium"/>
                  <a:sym typeface="Fira Sans Extra Condensed Medium"/>
                </a:rPr>
                <a:t>Tiendas de terceros</a:t>
              </a:r>
              <a:endParaRPr sz="21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371" name="Google Shape;371;p18"/>
          <p:cNvGrpSpPr/>
          <p:nvPr/>
        </p:nvGrpSpPr>
        <p:grpSpPr>
          <a:xfrm>
            <a:off x="6458025" y="1100673"/>
            <a:ext cx="2228100" cy="989450"/>
            <a:chOff x="6458025" y="1064400"/>
            <a:chExt cx="2228100" cy="989450"/>
          </a:xfrm>
        </p:grpSpPr>
        <p:sp>
          <p:nvSpPr>
            <p:cNvPr id="372" name="Google Shape;372;p18"/>
            <p:cNvSpPr txBox="1"/>
            <p:nvPr/>
          </p:nvSpPr>
          <p:spPr>
            <a:xfrm>
              <a:off x="6458025" y="1421150"/>
              <a:ext cx="2228100" cy="63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373" name="Google Shape;373;p18"/>
            <p:cNvSpPr txBox="1"/>
            <p:nvPr/>
          </p:nvSpPr>
          <p:spPr>
            <a:xfrm>
              <a:off x="7410525" y="1064400"/>
              <a:ext cx="1275600" cy="28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3"/>
                  </a:solidFill>
                  <a:latin typeface="Fira Sans Extra Condensed Medium"/>
                  <a:ea typeface="Fira Sans Extra Condensed Medium"/>
                  <a:cs typeface="Fira Sans Extra Condensed Medium"/>
                  <a:sym typeface="Fira Sans Extra Condensed Medium"/>
                </a:rPr>
                <a:t>Dash</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grpSp>
      <p:pic>
        <p:nvPicPr>
          <p:cNvPr id="374" name="Google Shape;374;p18"/>
          <p:cNvPicPr preferRelativeResize="0"/>
          <p:nvPr/>
        </p:nvPicPr>
        <p:blipFill>
          <a:blip r:embed="rId3">
            <a:alphaModFix/>
          </a:blip>
          <a:stretch>
            <a:fillRect/>
          </a:stretch>
        </p:blipFill>
        <p:spPr>
          <a:xfrm>
            <a:off x="8013400" y="0"/>
            <a:ext cx="1130601" cy="1130601"/>
          </a:xfrm>
          <a:prstGeom prst="rect">
            <a:avLst/>
          </a:prstGeom>
          <a:noFill/>
          <a:ln>
            <a:noFill/>
          </a:ln>
        </p:spPr>
      </p:pic>
      <p:grpSp>
        <p:nvGrpSpPr>
          <p:cNvPr id="375" name="Google Shape;375;p18"/>
          <p:cNvGrpSpPr/>
          <p:nvPr/>
        </p:nvGrpSpPr>
        <p:grpSpPr>
          <a:xfrm>
            <a:off x="3276831" y="1664581"/>
            <a:ext cx="2700525" cy="2663163"/>
            <a:chOff x="3504625" y="1743425"/>
            <a:chExt cx="2164750" cy="2134800"/>
          </a:xfrm>
        </p:grpSpPr>
        <p:sp>
          <p:nvSpPr>
            <p:cNvPr id="376" name="Google Shape;376;p18"/>
            <p:cNvSpPr/>
            <p:nvPr/>
          </p:nvSpPr>
          <p:spPr>
            <a:xfrm>
              <a:off x="3504625" y="1743425"/>
              <a:ext cx="2134800" cy="2134800"/>
            </a:xfrm>
            <a:prstGeom prst="pie">
              <a:avLst>
                <a:gd fmla="val 19001718" name="adj1"/>
                <a:gd fmla="val 2901665" name="adj2"/>
              </a:avLst>
            </a:pr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nvSpPr>
          <p:spPr>
            <a:xfrm>
              <a:off x="4788575" y="2550300"/>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12,6</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78" name="Google Shape;378;p18"/>
          <p:cNvGrpSpPr/>
          <p:nvPr/>
        </p:nvGrpSpPr>
        <p:grpSpPr>
          <a:xfrm>
            <a:off x="2936698" y="1360721"/>
            <a:ext cx="3270945" cy="3270945"/>
            <a:chOff x="3261050" y="1499850"/>
            <a:chExt cx="2622000" cy="2622000"/>
          </a:xfrm>
        </p:grpSpPr>
        <p:sp>
          <p:nvSpPr>
            <p:cNvPr id="379" name="Google Shape;379;p18"/>
            <p:cNvSpPr/>
            <p:nvPr/>
          </p:nvSpPr>
          <p:spPr>
            <a:xfrm>
              <a:off x="3261050" y="1499850"/>
              <a:ext cx="2622000" cy="2622000"/>
            </a:xfrm>
            <a:prstGeom prst="pie">
              <a:avLst>
                <a:gd fmla="val 2723899" name="adj1"/>
                <a:gd fmla="val 8037408"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txBox="1"/>
            <p:nvPr/>
          </p:nvSpPr>
          <p:spPr>
            <a:xfrm>
              <a:off x="4131500" y="3357425"/>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21,6</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81" name="Google Shape;381;p18"/>
          <p:cNvGrpSpPr/>
          <p:nvPr/>
        </p:nvGrpSpPr>
        <p:grpSpPr>
          <a:xfrm>
            <a:off x="2765678" y="1189701"/>
            <a:ext cx="3612635" cy="3612635"/>
            <a:chOff x="3123960" y="1362760"/>
            <a:chExt cx="2895900" cy="2895900"/>
          </a:xfrm>
        </p:grpSpPr>
        <p:sp>
          <p:nvSpPr>
            <p:cNvPr id="382" name="Google Shape;382;p18"/>
            <p:cNvSpPr/>
            <p:nvPr/>
          </p:nvSpPr>
          <p:spPr>
            <a:xfrm>
              <a:off x="3123960" y="1362760"/>
              <a:ext cx="2895900" cy="2895900"/>
            </a:xfrm>
            <a:prstGeom prst="pie">
              <a:avLst>
                <a:gd fmla="val 7942849" name="adj1"/>
                <a:gd fmla="val 1350011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txBox="1"/>
            <p:nvPr/>
          </p:nvSpPr>
          <p:spPr>
            <a:xfrm>
              <a:off x="3261050" y="2550300"/>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28,3</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84" name="Google Shape;384;p18"/>
          <p:cNvGrpSpPr/>
          <p:nvPr/>
        </p:nvGrpSpPr>
        <p:grpSpPr>
          <a:xfrm>
            <a:off x="2472083" y="1064409"/>
            <a:ext cx="4199834" cy="4031421"/>
            <a:chOff x="2888613" y="1262326"/>
            <a:chExt cx="3366600" cy="3231600"/>
          </a:xfrm>
        </p:grpSpPr>
        <p:sp>
          <p:nvSpPr>
            <p:cNvPr id="385" name="Google Shape;385;p18"/>
            <p:cNvSpPr/>
            <p:nvPr/>
          </p:nvSpPr>
          <p:spPr>
            <a:xfrm>
              <a:off x="2888613" y="1262326"/>
              <a:ext cx="3366600" cy="3231600"/>
            </a:xfrm>
            <a:prstGeom prst="pie">
              <a:avLst>
                <a:gd fmla="val 13421822" name="adj1"/>
                <a:gd fmla="val 19067991"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txBox="1"/>
            <p:nvPr/>
          </p:nvSpPr>
          <p:spPr>
            <a:xfrm>
              <a:off x="4131500" y="1510025"/>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37,5</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387" name="Google Shape;387;p18"/>
          <p:cNvSpPr/>
          <p:nvPr/>
        </p:nvSpPr>
        <p:spPr>
          <a:xfrm>
            <a:off x="4183449" y="2607472"/>
            <a:ext cx="777000" cy="777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077225" y="2501250"/>
            <a:ext cx="989400" cy="989400"/>
          </a:xfrm>
          <a:prstGeom prst="ellipse">
            <a:avLst/>
          </a:prstGeom>
          <a:solidFill>
            <a:srgbClr val="92929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272313" y="2710723"/>
            <a:ext cx="599219" cy="570458"/>
          </a:xfrm>
          <a:custGeom>
            <a:rect b="b" l="l" r="r" t="t"/>
            <a:pathLst>
              <a:path extrusionOk="0" h="21183" w="22251">
                <a:moveTo>
                  <a:pt x="7173" y="4504"/>
                </a:moveTo>
                <a:lnTo>
                  <a:pt x="7173" y="6472"/>
                </a:lnTo>
                <a:lnTo>
                  <a:pt x="4971" y="6472"/>
                </a:lnTo>
                <a:lnTo>
                  <a:pt x="4637" y="4504"/>
                </a:lnTo>
                <a:close/>
                <a:moveTo>
                  <a:pt x="11943" y="4504"/>
                </a:moveTo>
                <a:lnTo>
                  <a:pt x="11943" y="6472"/>
                </a:lnTo>
                <a:lnTo>
                  <a:pt x="8007" y="6472"/>
                </a:lnTo>
                <a:lnTo>
                  <a:pt x="8007" y="4504"/>
                </a:lnTo>
                <a:close/>
                <a:moveTo>
                  <a:pt x="16713" y="4504"/>
                </a:moveTo>
                <a:lnTo>
                  <a:pt x="16713" y="6472"/>
                </a:lnTo>
                <a:lnTo>
                  <a:pt x="12777" y="6472"/>
                </a:lnTo>
                <a:lnTo>
                  <a:pt x="12777" y="4504"/>
                </a:lnTo>
                <a:close/>
                <a:moveTo>
                  <a:pt x="21249" y="4504"/>
                </a:moveTo>
                <a:lnTo>
                  <a:pt x="20616" y="6472"/>
                </a:lnTo>
                <a:lnTo>
                  <a:pt x="17547" y="6472"/>
                </a:lnTo>
                <a:lnTo>
                  <a:pt x="17547" y="4504"/>
                </a:lnTo>
                <a:close/>
                <a:moveTo>
                  <a:pt x="7173" y="7306"/>
                </a:moveTo>
                <a:lnTo>
                  <a:pt x="7173" y="10341"/>
                </a:lnTo>
                <a:lnTo>
                  <a:pt x="5605" y="10341"/>
                </a:lnTo>
                <a:lnTo>
                  <a:pt x="5104" y="7306"/>
                </a:lnTo>
                <a:close/>
                <a:moveTo>
                  <a:pt x="11943" y="7306"/>
                </a:moveTo>
                <a:lnTo>
                  <a:pt x="11943" y="10341"/>
                </a:lnTo>
                <a:lnTo>
                  <a:pt x="8007" y="10341"/>
                </a:lnTo>
                <a:lnTo>
                  <a:pt x="8007" y="7306"/>
                </a:lnTo>
                <a:close/>
                <a:moveTo>
                  <a:pt x="16713" y="7306"/>
                </a:moveTo>
                <a:lnTo>
                  <a:pt x="16713" y="10341"/>
                </a:lnTo>
                <a:lnTo>
                  <a:pt x="12777" y="10341"/>
                </a:lnTo>
                <a:lnTo>
                  <a:pt x="12777" y="7306"/>
                </a:lnTo>
                <a:close/>
                <a:moveTo>
                  <a:pt x="20382" y="7306"/>
                </a:moveTo>
                <a:lnTo>
                  <a:pt x="19415" y="10341"/>
                </a:lnTo>
                <a:lnTo>
                  <a:pt x="17547" y="10341"/>
                </a:lnTo>
                <a:lnTo>
                  <a:pt x="17547" y="7306"/>
                </a:lnTo>
                <a:close/>
                <a:moveTo>
                  <a:pt x="7173" y="11175"/>
                </a:moveTo>
                <a:lnTo>
                  <a:pt x="7173" y="13677"/>
                </a:lnTo>
                <a:lnTo>
                  <a:pt x="6172" y="13677"/>
                </a:lnTo>
                <a:lnTo>
                  <a:pt x="5772" y="11175"/>
                </a:lnTo>
                <a:close/>
                <a:moveTo>
                  <a:pt x="11943" y="11175"/>
                </a:moveTo>
                <a:lnTo>
                  <a:pt x="11943" y="13677"/>
                </a:lnTo>
                <a:lnTo>
                  <a:pt x="8007" y="13677"/>
                </a:lnTo>
                <a:lnTo>
                  <a:pt x="8007" y="11175"/>
                </a:lnTo>
                <a:close/>
                <a:moveTo>
                  <a:pt x="16713" y="11175"/>
                </a:moveTo>
                <a:lnTo>
                  <a:pt x="16713" y="13677"/>
                </a:lnTo>
                <a:lnTo>
                  <a:pt x="12777" y="13677"/>
                </a:lnTo>
                <a:lnTo>
                  <a:pt x="12777" y="11175"/>
                </a:lnTo>
                <a:close/>
                <a:moveTo>
                  <a:pt x="19181" y="11175"/>
                </a:moveTo>
                <a:lnTo>
                  <a:pt x="18381" y="13677"/>
                </a:lnTo>
                <a:lnTo>
                  <a:pt x="17547" y="13677"/>
                </a:lnTo>
                <a:lnTo>
                  <a:pt x="17547" y="11175"/>
                </a:lnTo>
                <a:close/>
                <a:moveTo>
                  <a:pt x="5271" y="18714"/>
                </a:moveTo>
                <a:cubicBezTo>
                  <a:pt x="5705" y="18714"/>
                  <a:pt x="6072" y="19081"/>
                  <a:pt x="6072" y="19548"/>
                </a:cubicBezTo>
                <a:cubicBezTo>
                  <a:pt x="6072" y="19982"/>
                  <a:pt x="5705" y="20348"/>
                  <a:pt x="5271" y="20348"/>
                </a:cubicBezTo>
                <a:cubicBezTo>
                  <a:pt x="4804" y="20348"/>
                  <a:pt x="4437" y="19982"/>
                  <a:pt x="4437" y="19548"/>
                </a:cubicBezTo>
                <a:cubicBezTo>
                  <a:pt x="4437" y="19081"/>
                  <a:pt x="4804" y="18714"/>
                  <a:pt x="5271" y="18714"/>
                </a:cubicBezTo>
                <a:close/>
                <a:moveTo>
                  <a:pt x="18981" y="18714"/>
                </a:moveTo>
                <a:cubicBezTo>
                  <a:pt x="19415" y="18714"/>
                  <a:pt x="19782" y="19081"/>
                  <a:pt x="19782" y="19548"/>
                </a:cubicBezTo>
                <a:cubicBezTo>
                  <a:pt x="19782" y="19982"/>
                  <a:pt x="19415" y="20348"/>
                  <a:pt x="18981" y="20348"/>
                </a:cubicBezTo>
                <a:cubicBezTo>
                  <a:pt x="18514" y="20348"/>
                  <a:pt x="18147" y="19982"/>
                  <a:pt x="18147" y="19548"/>
                </a:cubicBezTo>
                <a:cubicBezTo>
                  <a:pt x="18147" y="19081"/>
                  <a:pt x="18514" y="18714"/>
                  <a:pt x="18981" y="18714"/>
                </a:cubicBezTo>
                <a:close/>
                <a:moveTo>
                  <a:pt x="434" y="1"/>
                </a:moveTo>
                <a:cubicBezTo>
                  <a:pt x="201" y="1"/>
                  <a:pt x="1" y="167"/>
                  <a:pt x="1" y="401"/>
                </a:cubicBezTo>
                <a:cubicBezTo>
                  <a:pt x="1" y="634"/>
                  <a:pt x="201" y="835"/>
                  <a:pt x="434" y="835"/>
                </a:cubicBezTo>
                <a:lnTo>
                  <a:pt x="3170" y="835"/>
                </a:lnTo>
                <a:lnTo>
                  <a:pt x="5371" y="14011"/>
                </a:lnTo>
                <a:lnTo>
                  <a:pt x="2769" y="18080"/>
                </a:lnTo>
                <a:cubicBezTo>
                  <a:pt x="2703" y="18214"/>
                  <a:pt x="2669" y="18380"/>
                  <a:pt x="2769" y="18514"/>
                </a:cubicBezTo>
                <a:cubicBezTo>
                  <a:pt x="2836" y="18647"/>
                  <a:pt x="2970" y="18714"/>
                  <a:pt x="3103" y="18714"/>
                </a:cubicBezTo>
                <a:lnTo>
                  <a:pt x="3837" y="18714"/>
                </a:lnTo>
                <a:cubicBezTo>
                  <a:pt x="3670" y="18947"/>
                  <a:pt x="3603" y="19248"/>
                  <a:pt x="3603" y="19548"/>
                </a:cubicBezTo>
                <a:cubicBezTo>
                  <a:pt x="3603" y="20449"/>
                  <a:pt x="4337" y="21182"/>
                  <a:pt x="5271" y="21182"/>
                </a:cubicBezTo>
                <a:cubicBezTo>
                  <a:pt x="6172" y="21182"/>
                  <a:pt x="6906" y="20449"/>
                  <a:pt x="6906" y="19548"/>
                </a:cubicBezTo>
                <a:cubicBezTo>
                  <a:pt x="6906" y="19248"/>
                  <a:pt x="6839" y="18947"/>
                  <a:pt x="6672" y="18714"/>
                </a:cubicBezTo>
                <a:lnTo>
                  <a:pt x="17547" y="18714"/>
                </a:lnTo>
                <a:cubicBezTo>
                  <a:pt x="17380" y="18947"/>
                  <a:pt x="17313" y="19248"/>
                  <a:pt x="17313" y="19548"/>
                </a:cubicBezTo>
                <a:cubicBezTo>
                  <a:pt x="17313" y="20449"/>
                  <a:pt x="18047" y="21182"/>
                  <a:pt x="18948" y="21182"/>
                </a:cubicBezTo>
                <a:cubicBezTo>
                  <a:pt x="19882" y="21182"/>
                  <a:pt x="20616" y="20449"/>
                  <a:pt x="20616" y="19548"/>
                </a:cubicBezTo>
                <a:cubicBezTo>
                  <a:pt x="20616" y="19248"/>
                  <a:pt x="20549" y="18947"/>
                  <a:pt x="20382" y="18714"/>
                </a:cubicBezTo>
                <a:lnTo>
                  <a:pt x="21783" y="18714"/>
                </a:lnTo>
                <a:cubicBezTo>
                  <a:pt x="22017" y="18714"/>
                  <a:pt x="22217" y="18514"/>
                  <a:pt x="22217" y="18314"/>
                </a:cubicBezTo>
                <a:cubicBezTo>
                  <a:pt x="22217" y="18080"/>
                  <a:pt x="22050" y="17880"/>
                  <a:pt x="21816" y="17880"/>
                </a:cubicBezTo>
                <a:lnTo>
                  <a:pt x="3870" y="17880"/>
                </a:lnTo>
                <a:lnTo>
                  <a:pt x="6038" y="14511"/>
                </a:lnTo>
                <a:lnTo>
                  <a:pt x="18681" y="14511"/>
                </a:lnTo>
                <a:cubicBezTo>
                  <a:pt x="18881" y="14511"/>
                  <a:pt x="19048" y="14378"/>
                  <a:pt x="19081" y="14211"/>
                </a:cubicBezTo>
                <a:lnTo>
                  <a:pt x="22217" y="4204"/>
                </a:lnTo>
                <a:cubicBezTo>
                  <a:pt x="22250" y="4104"/>
                  <a:pt x="22217" y="3970"/>
                  <a:pt x="22150" y="3837"/>
                </a:cubicBezTo>
                <a:cubicBezTo>
                  <a:pt x="22050" y="3737"/>
                  <a:pt x="21950" y="3670"/>
                  <a:pt x="21816" y="3670"/>
                </a:cubicBezTo>
                <a:lnTo>
                  <a:pt x="4504" y="3670"/>
                </a:lnTo>
                <a:lnTo>
                  <a:pt x="3937" y="334"/>
                </a:lnTo>
                <a:cubicBezTo>
                  <a:pt x="3904" y="134"/>
                  <a:pt x="3737" y="1"/>
                  <a:pt x="3537"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txBox="1"/>
          <p:nvPr/>
        </p:nvSpPr>
        <p:spPr>
          <a:xfrm>
            <a:off x="-125" y="5505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type="title"/>
          </p:nvPr>
        </p:nvSpPr>
        <p:spPr>
          <a:xfrm>
            <a:off x="0" y="48425"/>
            <a:ext cx="91440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E-Commerce  - Ganancias por tienda</a:t>
            </a:r>
            <a:endParaRPr/>
          </a:p>
        </p:txBody>
      </p:sp>
      <p:sp>
        <p:nvSpPr>
          <p:cNvPr id="396" name="Google Shape;396;p19"/>
          <p:cNvSpPr txBox="1"/>
          <p:nvPr/>
        </p:nvSpPr>
        <p:spPr>
          <a:xfrm>
            <a:off x="6138174" y="619400"/>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1"/>
                </a:solidFill>
                <a:latin typeface="Fira Sans Extra Condensed Medium"/>
                <a:ea typeface="Fira Sans Extra Condensed Medium"/>
                <a:cs typeface="Fira Sans Extra Condensed Medium"/>
                <a:sym typeface="Fira Sans Extra Condensed Medium"/>
              </a:rPr>
              <a:t>Grid</a:t>
            </a:r>
            <a:endParaRPr sz="2100">
              <a:solidFill>
                <a:schemeClr val="accent1"/>
              </a:solidFill>
              <a:latin typeface="Fira Sans Extra Condensed Medium"/>
              <a:ea typeface="Fira Sans Extra Condensed Medium"/>
              <a:cs typeface="Fira Sans Extra Condensed Medium"/>
              <a:sym typeface="Fira Sans Extra Condensed Medium"/>
            </a:endParaRPr>
          </a:p>
        </p:txBody>
      </p:sp>
      <p:grpSp>
        <p:nvGrpSpPr>
          <p:cNvPr id="397" name="Google Shape;397;p19"/>
          <p:cNvGrpSpPr/>
          <p:nvPr/>
        </p:nvGrpSpPr>
        <p:grpSpPr>
          <a:xfrm>
            <a:off x="2291719" y="990903"/>
            <a:ext cx="3846454" cy="259994"/>
            <a:chOff x="2378325" y="3625438"/>
            <a:chExt cx="4118700" cy="429600"/>
          </a:xfrm>
        </p:grpSpPr>
        <p:grpSp>
          <p:nvGrpSpPr>
            <p:cNvPr id="398" name="Google Shape;398;p19"/>
            <p:cNvGrpSpPr/>
            <p:nvPr/>
          </p:nvGrpSpPr>
          <p:grpSpPr>
            <a:xfrm>
              <a:off x="3954813" y="3680166"/>
              <a:ext cx="2542212" cy="320121"/>
              <a:chOff x="3300938" y="3680166"/>
              <a:chExt cx="2542212" cy="320121"/>
            </a:xfrm>
          </p:grpSpPr>
          <p:sp>
            <p:nvSpPr>
              <p:cNvPr id="399" name="Google Shape;399;p19"/>
              <p:cNvSpPr/>
              <p:nvPr/>
            </p:nvSpPr>
            <p:spPr>
              <a:xfrm>
                <a:off x="3300950" y="3680187"/>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3300938" y="3680166"/>
                <a:ext cx="872100" cy="320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19"/>
            <p:cNvSpPr txBox="1"/>
            <p:nvPr/>
          </p:nvSpPr>
          <p:spPr>
            <a:xfrm>
              <a:off x="3227925" y="362543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26,9</a:t>
              </a:r>
              <a:r>
                <a:rPr lang="en" sz="1700">
                  <a:solidFill>
                    <a:schemeClr val="accent3"/>
                  </a:solidFill>
                  <a:latin typeface="Fira Sans Extra Condensed Light"/>
                  <a:ea typeface="Fira Sans Extra Condensed Light"/>
                  <a:cs typeface="Fira Sans Extra Condensed Light"/>
                  <a:sym typeface="Fira Sans Extra Condensed Light"/>
                </a:rPr>
                <a:t>%</a:t>
              </a:r>
              <a:endParaRPr sz="1700">
                <a:solidFill>
                  <a:schemeClr val="accent3"/>
                </a:solidFill>
                <a:latin typeface="Fira Sans Extra Condensed Light"/>
                <a:ea typeface="Fira Sans Extra Condensed Light"/>
                <a:cs typeface="Fira Sans Extra Condensed Light"/>
                <a:sym typeface="Fira Sans Extra Condensed Light"/>
              </a:endParaRPr>
            </a:p>
          </p:txBody>
        </p:sp>
        <p:cxnSp>
          <p:nvCxnSpPr>
            <p:cNvPr id="402" name="Google Shape;402;p19"/>
            <p:cNvCxnSpPr/>
            <p:nvPr/>
          </p:nvCxnSpPr>
          <p:spPr>
            <a:xfrm rot="10800000">
              <a:off x="2378325" y="3840225"/>
              <a:ext cx="849600" cy="0"/>
            </a:xfrm>
            <a:prstGeom prst="straightConnector1">
              <a:avLst/>
            </a:prstGeom>
            <a:noFill/>
            <a:ln cap="flat" cmpd="sng" w="19050">
              <a:solidFill>
                <a:schemeClr val="accent3"/>
              </a:solidFill>
              <a:prstDash val="solid"/>
              <a:round/>
              <a:headEnd len="med" w="med" type="none"/>
              <a:tailEnd len="med" w="med" type="oval"/>
            </a:ln>
          </p:spPr>
        </p:cxnSp>
      </p:grpSp>
      <p:sp>
        <p:nvSpPr>
          <p:cNvPr id="403" name="Google Shape;403;p19"/>
          <p:cNvSpPr txBox="1"/>
          <p:nvPr/>
        </p:nvSpPr>
        <p:spPr>
          <a:xfrm>
            <a:off x="6138177" y="99085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3"/>
                </a:solidFill>
                <a:latin typeface="Fira Sans Extra Condensed Medium"/>
                <a:ea typeface="Fira Sans Extra Condensed Medium"/>
                <a:cs typeface="Fira Sans Extra Condensed Medium"/>
                <a:sym typeface="Fira Sans Extra Condensed Medium"/>
              </a:rPr>
              <a:t>Dash</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04" name="Google Shape;404;p19"/>
          <p:cNvSpPr txBox="1"/>
          <p:nvPr/>
        </p:nvSpPr>
        <p:spPr>
          <a:xfrm>
            <a:off x="6138177" y="1347803"/>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dk1"/>
                </a:solidFill>
                <a:latin typeface="Fira Sans Extra Condensed Medium"/>
                <a:ea typeface="Fira Sans Extra Condensed Medium"/>
                <a:cs typeface="Fira Sans Extra Condensed Medium"/>
                <a:sym typeface="Fira Sans Extra Condensed Medium"/>
              </a:rPr>
              <a:t>Nike</a:t>
            </a:r>
            <a:endParaRPr sz="21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405" name="Google Shape;405;p19"/>
          <p:cNvGrpSpPr/>
          <p:nvPr/>
        </p:nvGrpSpPr>
        <p:grpSpPr>
          <a:xfrm>
            <a:off x="3083807" y="1356241"/>
            <a:ext cx="3053012" cy="259994"/>
            <a:chOff x="3227925" y="1594350"/>
            <a:chExt cx="3269100" cy="429600"/>
          </a:xfrm>
        </p:grpSpPr>
        <p:grpSp>
          <p:nvGrpSpPr>
            <p:cNvPr id="406" name="Google Shape;406;p19"/>
            <p:cNvGrpSpPr/>
            <p:nvPr/>
          </p:nvGrpSpPr>
          <p:grpSpPr>
            <a:xfrm>
              <a:off x="3954816" y="1649098"/>
              <a:ext cx="2542209" cy="320101"/>
              <a:chOff x="3300941" y="1649098"/>
              <a:chExt cx="2542209" cy="320101"/>
            </a:xfrm>
          </p:grpSpPr>
          <p:sp>
            <p:nvSpPr>
              <p:cNvPr id="407" name="Google Shape;407;p19"/>
              <p:cNvSpPr/>
              <p:nvPr/>
            </p:nvSpPr>
            <p:spPr>
              <a:xfrm>
                <a:off x="3300950" y="1649100"/>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300941" y="1649098"/>
                <a:ext cx="726900" cy="320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19"/>
            <p:cNvSpPr txBox="1"/>
            <p:nvPr/>
          </p:nvSpPr>
          <p:spPr>
            <a:xfrm>
              <a:off x="3227925" y="1594350"/>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14,8</a:t>
              </a:r>
              <a:r>
                <a:rPr lang="en" sz="1700">
                  <a:solidFill>
                    <a:schemeClr val="dk1"/>
                  </a:solidFill>
                  <a:latin typeface="Fira Sans Extra Condensed Light"/>
                  <a:ea typeface="Fira Sans Extra Condensed Light"/>
                  <a:cs typeface="Fira Sans Extra Condensed Light"/>
                  <a:sym typeface="Fira Sans Extra Condensed Light"/>
                </a:rPr>
                <a:t>%</a:t>
              </a:r>
              <a:endParaRPr sz="1700">
                <a:solidFill>
                  <a:schemeClr val="dk1"/>
                </a:solidFill>
                <a:latin typeface="Fira Sans Extra Condensed Light"/>
                <a:ea typeface="Fira Sans Extra Condensed Light"/>
                <a:cs typeface="Fira Sans Extra Condensed Light"/>
                <a:sym typeface="Fira Sans Extra Condensed Light"/>
              </a:endParaRPr>
            </a:p>
          </p:txBody>
        </p:sp>
      </p:grpSp>
      <p:grpSp>
        <p:nvGrpSpPr>
          <p:cNvPr id="410" name="Google Shape;410;p19"/>
          <p:cNvGrpSpPr/>
          <p:nvPr/>
        </p:nvGrpSpPr>
        <p:grpSpPr>
          <a:xfrm>
            <a:off x="2290716" y="563942"/>
            <a:ext cx="3846454" cy="259994"/>
            <a:chOff x="2378325" y="1594350"/>
            <a:chExt cx="4118700" cy="429600"/>
          </a:xfrm>
        </p:grpSpPr>
        <p:grpSp>
          <p:nvGrpSpPr>
            <p:cNvPr id="411" name="Google Shape;411;p19"/>
            <p:cNvGrpSpPr/>
            <p:nvPr/>
          </p:nvGrpSpPr>
          <p:grpSpPr>
            <a:xfrm>
              <a:off x="3954817" y="1649098"/>
              <a:ext cx="2542208" cy="320102"/>
              <a:chOff x="3300942" y="1649098"/>
              <a:chExt cx="2542208" cy="320102"/>
            </a:xfrm>
          </p:grpSpPr>
          <p:sp>
            <p:nvSpPr>
              <p:cNvPr id="412" name="Google Shape;412;p19"/>
              <p:cNvSpPr/>
              <p:nvPr/>
            </p:nvSpPr>
            <p:spPr>
              <a:xfrm>
                <a:off x="3300950" y="1649100"/>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300942" y="1649098"/>
                <a:ext cx="1020000" cy="320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9"/>
            <p:cNvSpPr txBox="1"/>
            <p:nvPr/>
          </p:nvSpPr>
          <p:spPr>
            <a:xfrm>
              <a:off x="3227925" y="1594350"/>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33,2</a:t>
              </a:r>
              <a:r>
                <a:rPr lang="en" sz="1700">
                  <a:solidFill>
                    <a:schemeClr val="accent1"/>
                  </a:solidFill>
                  <a:latin typeface="Fira Sans Extra Condensed Light"/>
                  <a:ea typeface="Fira Sans Extra Condensed Light"/>
                  <a:cs typeface="Fira Sans Extra Condensed Light"/>
                  <a:sym typeface="Fira Sans Extra Condensed Light"/>
                </a:rPr>
                <a:t>%</a:t>
              </a:r>
              <a:endParaRPr sz="1700">
                <a:solidFill>
                  <a:schemeClr val="accent1"/>
                </a:solidFill>
                <a:latin typeface="Fira Sans Extra Condensed Light"/>
                <a:ea typeface="Fira Sans Extra Condensed Light"/>
                <a:cs typeface="Fira Sans Extra Condensed Light"/>
                <a:sym typeface="Fira Sans Extra Condensed Light"/>
              </a:endParaRPr>
            </a:p>
          </p:txBody>
        </p:sp>
        <p:cxnSp>
          <p:nvCxnSpPr>
            <p:cNvPr id="415" name="Google Shape;415;p19"/>
            <p:cNvCxnSpPr>
              <a:stCxn id="414" idx="1"/>
            </p:cNvCxnSpPr>
            <p:nvPr/>
          </p:nvCxnSpPr>
          <p:spPr>
            <a:xfrm rot="10800000">
              <a:off x="2378325" y="1809150"/>
              <a:ext cx="849600" cy="0"/>
            </a:xfrm>
            <a:prstGeom prst="straightConnector1">
              <a:avLst/>
            </a:prstGeom>
            <a:noFill/>
            <a:ln cap="flat" cmpd="sng" w="19050">
              <a:solidFill>
                <a:schemeClr val="accent1"/>
              </a:solidFill>
              <a:prstDash val="solid"/>
              <a:round/>
              <a:headEnd len="med" w="med" type="none"/>
              <a:tailEnd len="med" w="med" type="oval"/>
            </a:ln>
          </p:spPr>
        </p:cxnSp>
      </p:grpSp>
      <p:grpSp>
        <p:nvGrpSpPr>
          <p:cNvPr id="416" name="Google Shape;416;p19"/>
          <p:cNvGrpSpPr/>
          <p:nvPr/>
        </p:nvGrpSpPr>
        <p:grpSpPr>
          <a:xfrm>
            <a:off x="2291069" y="1766898"/>
            <a:ext cx="3846454" cy="259994"/>
            <a:chOff x="2378325" y="2609888"/>
            <a:chExt cx="4118700" cy="429600"/>
          </a:xfrm>
        </p:grpSpPr>
        <p:grpSp>
          <p:nvGrpSpPr>
            <p:cNvPr id="417" name="Google Shape;417;p19"/>
            <p:cNvGrpSpPr/>
            <p:nvPr/>
          </p:nvGrpSpPr>
          <p:grpSpPr>
            <a:xfrm>
              <a:off x="3954813" y="2664644"/>
              <a:ext cx="2542212" cy="320123"/>
              <a:chOff x="3300938" y="2664644"/>
              <a:chExt cx="2542212" cy="320123"/>
            </a:xfrm>
          </p:grpSpPr>
          <p:sp>
            <p:nvSpPr>
              <p:cNvPr id="418" name="Google Shape;418;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300938" y="2664667"/>
                <a:ext cx="6126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10,9</a:t>
              </a:r>
              <a:r>
                <a:rPr lang="en" sz="1700">
                  <a:solidFill>
                    <a:schemeClr val="accent2"/>
                  </a:solidFill>
                  <a:latin typeface="Fira Sans Extra Condensed Light"/>
                  <a:ea typeface="Fira Sans Extra Condensed Light"/>
                  <a:cs typeface="Fira Sans Extra Condensed Light"/>
                  <a:sym typeface="Fira Sans Extra Condensed Light"/>
                </a:rPr>
                <a:t>%</a:t>
              </a:r>
              <a:endParaRPr sz="1700">
                <a:solidFill>
                  <a:schemeClr val="accent2"/>
                </a:solidFill>
                <a:latin typeface="Fira Sans Extra Condensed Light"/>
                <a:ea typeface="Fira Sans Extra Condensed Light"/>
                <a:cs typeface="Fira Sans Extra Condensed Light"/>
                <a:sym typeface="Fira Sans Extra Condensed Light"/>
              </a:endParaRPr>
            </a:p>
          </p:txBody>
        </p:sp>
        <p:cxnSp>
          <p:nvCxnSpPr>
            <p:cNvPr id="421" name="Google Shape;421;p19"/>
            <p:cNvCxnSpPr/>
            <p:nvPr/>
          </p:nvCxnSpPr>
          <p:spPr>
            <a:xfrm rot="10800000">
              <a:off x="2378325" y="2824700"/>
              <a:ext cx="849600" cy="0"/>
            </a:xfrm>
            <a:prstGeom prst="straightConnector1">
              <a:avLst/>
            </a:prstGeom>
            <a:noFill/>
            <a:ln cap="flat" cmpd="sng" w="19050">
              <a:solidFill>
                <a:schemeClr val="accent2"/>
              </a:solidFill>
              <a:prstDash val="solid"/>
              <a:round/>
              <a:headEnd len="med" w="med" type="none"/>
              <a:tailEnd len="med" w="med" type="oval"/>
            </a:ln>
          </p:spPr>
        </p:cxnSp>
      </p:grpSp>
      <p:sp>
        <p:nvSpPr>
          <p:cNvPr id="422" name="Google Shape;422;p19"/>
          <p:cNvSpPr txBox="1"/>
          <p:nvPr/>
        </p:nvSpPr>
        <p:spPr>
          <a:xfrm>
            <a:off x="6138177" y="1766839"/>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2"/>
                </a:solidFill>
                <a:latin typeface="Fira Sans Extra Condensed Medium"/>
                <a:ea typeface="Fira Sans Extra Condensed Medium"/>
                <a:cs typeface="Fira Sans Extra Condensed Medium"/>
                <a:sym typeface="Fira Sans Extra Condensed Medium"/>
              </a:rPr>
              <a:t>Mark</a:t>
            </a:r>
            <a:endParaRPr sz="21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423" name="Google Shape;423;p19"/>
          <p:cNvGrpSpPr/>
          <p:nvPr/>
        </p:nvGrpSpPr>
        <p:grpSpPr>
          <a:xfrm>
            <a:off x="2291123" y="2165953"/>
            <a:ext cx="3846454" cy="259994"/>
            <a:chOff x="2378325" y="2609888"/>
            <a:chExt cx="4118700" cy="429600"/>
          </a:xfrm>
        </p:grpSpPr>
        <p:grpSp>
          <p:nvGrpSpPr>
            <p:cNvPr id="424" name="Google Shape;424;p19"/>
            <p:cNvGrpSpPr/>
            <p:nvPr/>
          </p:nvGrpSpPr>
          <p:grpSpPr>
            <a:xfrm>
              <a:off x="3954825" y="2664644"/>
              <a:ext cx="2542200" cy="320114"/>
              <a:chOff x="3300950" y="2664644"/>
              <a:chExt cx="2542200" cy="320114"/>
            </a:xfrm>
          </p:grpSpPr>
          <p:sp>
            <p:nvSpPr>
              <p:cNvPr id="425" name="Google Shape;425;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3300959" y="2664657"/>
                <a:ext cx="366900" cy="32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6,3</a:t>
              </a:r>
              <a:r>
                <a:rPr lang="en" sz="1700">
                  <a:solidFill>
                    <a:schemeClr val="dk2"/>
                  </a:solidFill>
                  <a:latin typeface="Fira Sans Extra Condensed Light"/>
                  <a:ea typeface="Fira Sans Extra Condensed Light"/>
                  <a:cs typeface="Fira Sans Extra Condensed Light"/>
                  <a:sym typeface="Fira Sans Extra Condensed Light"/>
                </a:rPr>
                <a:t>%</a:t>
              </a:r>
              <a:endParaRPr sz="1700">
                <a:solidFill>
                  <a:schemeClr val="dk2"/>
                </a:solidFill>
                <a:latin typeface="Fira Sans Extra Condensed Light"/>
                <a:ea typeface="Fira Sans Extra Condensed Light"/>
                <a:cs typeface="Fira Sans Extra Condensed Light"/>
                <a:sym typeface="Fira Sans Extra Condensed Light"/>
              </a:endParaRPr>
            </a:p>
          </p:txBody>
        </p:sp>
        <p:cxnSp>
          <p:nvCxnSpPr>
            <p:cNvPr id="428" name="Google Shape;428;p19"/>
            <p:cNvCxnSpPr/>
            <p:nvPr/>
          </p:nvCxnSpPr>
          <p:spPr>
            <a:xfrm rot="10800000">
              <a:off x="2378325" y="2824700"/>
              <a:ext cx="849600" cy="0"/>
            </a:xfrm>
            <a:prstGeom prst="straightConnector1">
              <a:avLst/>
            </a:prstGeom>
            <a:noFill/>
            <a:ln cap="flat" cmpd="sng" w="19050">
              <a:solidFill>
                <a:schemeClr val="dk2"/>
              </a:solidFill>
              <a:prstDash val="solid"/>
              <a:round/>
              <a:headEnd len="med" w="med" type="none"/>
              <a:tailEnd len="med" w="med" type="oval"/>
            </a:ln>
          </p:spPr>
        </p:cxnSp>
      </p:grpSp>
      <p:sp>
        <p:nvSpPr>
          <p:cNvPr id="429" name="Google Shape;429;p19"/>
          <p:cNvSpPr txBox="1"/>
          <p:nvPr/>
        </p:nvSpPr>
        <p:spPr>
          <a:xfrm>
            <a:off x="6138231" y="216589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dk2"/>
                </a:solidFill>
                <a:latin typeface="Fira Sans Extra Condensed Medium"/>
                <a:ea typeface="Fira Sans Extra Condensed Medium"/>
                <a:cs typeface="Fira Sans Extra Condensed Medium"/>
                <a:sym typeface="Fira Sans Extra Condensed Medium"/>
              </a:rPr>
              <a:t>Puma</a:t>
            </a:r>
            <a:endParaRPr sz="2100">
              <a:solidFill>
                <a:schemeClr val="dk2"/>
              </a:solidFill>
              <a:latin typeface="Fira Sans Extra Condensed Medium"/>
              <a:ea typeface="Fira Sans Extra Condensed Medium"/>
              <a:cs typeface="Fira Sans Extra Condensed Medium"/>
              <a:sym typeface="Fira Sans Extra Condensed Medium"/>
            </a:endParaRPr>
          </a:p>
        </p:txBody>
      </p:sp>
      <p:cxnSp>
        <p:nvCxnSpPr>
          <p:cNvPr id="430" name="Google Shape;430;p19"/>
          <p:cNvCxnSpPr/>
          <p:nvPr/>
        </p:nvCxnSpPr>
        <p:spPr>
          <a:xfrm rot="10800000">
            <a:off x="2290732" y="1486376"/>
            <a:ext cx="793500" cy="0"/>
          </a:xfrm>
          <a:prstGeom prst="straightConnector1">
            <a:avLst/>
          </a:prstGeom>
          <a:noFill/>
          <a:ln cap="flat" cmpd="sng" w="19050">
            <a:solidFill>
              <a:schemeClr val="dk1"/>
            </a:solidFill>
            <a:prstDash val="solid"/>
            <a:round/>
            <a:headEnd len="med" w="med" type="none"/>
            <a:tailEnd len="med" w="med" type="oval"/>
          </a:ln>
        </p:spPr>
      </p:cxnSp>
      <p:grpSp>
        <p:nvGrpSpPr>
          <p:cNvPr id="431" name="Google Shape;431;p19"/>
          <p:cNvGrpSpPr/>
          <p:nvPr/>
        </p:nvGrpSpPr>
        <p:grpSpPr>
          <a:xfrm>
            <a:off x="2291073" y="2567903"/>
            <a:ext cx="3846454" cy="259994"/>
            <a:chOff x="2378325" y="2609888"/>
            <a:chExt cx="4118700" cy="429600"/>
          </a:xfrm>
        </p:grpSpPr>
        <p:grpSp>
          <p:nvGrpSpPr>
            <p:cNvPr id="432" name="Google Shape;432;p19"/>
            <p:cNvGrpSpPr/>
            <p:nvPr/>
          </p:nvGrpSpPr>
          <p:grpSpPr>
            <a:xfrm>
              <a:off x="3954825" y="2664644"/>
              <a:ext cx="2542200" cy="320114"/>
              <a:chOff x="3300950" y="2664644"/>
              <a:chExt cx="2542200" cy="320114"/>
            </a:xfrm>
          </p:grpSpPr>
          <p:sp>
            <p:nvSpPr>
              <p:cNvPr id="433" name="Google Shape;433;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3300957" y="2664657"/>
                <a:ext cx="266100" cy="320100"/>
              </a:xfrm>
              <a:prstGeom prst="roundRect">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FF"/>
                  </a:solidFill>
                  <a:latin typeface="Fira Sans Extra Condensed Medium"/>
                  <a:ea typeface="Fira Sans Extra Condensed Medium"/>
                  <a:cs typeface="Fira Sans Extra Condensed Medium"/>
                  <a:sym typeface="Fira Sans Extra Condensed Medium"/>
                </a:rPr>
                <a:t>4,6</a:t>
              </a:r>
              <a:r>
                <a:rPr lang="en" sz="1700">
                  <a:solidFill>
                    <a:srgbClr val="0000FF"/>
                  </a:solidFill>
                  <a:latin typeface="Fira Sans Extra Condensed Light"/>
                  <a:ea typeface="Fira Sans Extra Condensed Light"/>
                  <a:cs typeface="Fira Sans Extra Condensed Light"/>
                  <a:sym typeface="Fira Sans Extra Condensed Light"/>
                </a:rPr>
                <a:t>%</a:t>
              </a:r>
              <a:endParaRPr sz="1700">
                <a:solidFill>
                  <a:srgbClr val="0000FF"/>
                </a:solidFill>
                <a:latin typeface="Fira Sans Extra Condensed Light"/>
                <a:ea typeface="Fira Sans Extra Condensed Light"/>
                <a:cs typeface="Fira Sans Extra Condensed Light"/>
                <a:sym typeface="Fira Sans Extra Condensed Light"/>
              </a:endParaRPr>
            </a:p>
          </p:txBody>
        </p:sp>
        <p:cxnSp>
          <p:nvCxnSpPr>
            <p:cNvPr id="436" name="Google Shape;436;p19"/>
            <p:cNvCxnSpPr/>
            <p:nvPr/>
          </p:nvCxnSpPr>
          <p:spPr>
            <a:xfrm rot="10800000">
              <a:off x="2378325" y="2824700"/>
              <a:ext cx="849600" cy="0"/>
            </a:xfrm>
            <a:prstGeom prst="straightConnector1">
              <a:avLst/>
            </a:prstGeom>
            <a:noFill/>
            <a:ln cap="flat" cmpd="sng" w="19050">
              <a:solidFill>
                <a:srgbClr val="0000FF"/>
              </a:solidFill>
              <a:prstDash val="solid"/>
              <a:round/>
              <a:headEnd len="med" w="med" type="none"/>
              <a:tailEnd len="med" w="med" type="oval"/>
            </a:ln>
          </p:spPr>
        </p:cxnSp>
      </p:grpSp>
      <p:sp>
        <p:nvSpPr>
          <p:cNvPr id="437" name="Google Shape;437;p19"/>
          <p:cNvSpPr txBox="1"/>
          <p:nvPr/>
        </p:nvSpPr>
        <p:spPr>
          <a:xfrm>
            <a:off x="6138181" y="256784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0000FF"/>
                </a:solidFill>
                <a:latin typeface="Fira Sans Extra Condensed Medium"/>
                <a:ea typeface="Fira Sans Extra Condensed Medium"/>
                <a:cs typeface="Fira Sans Extra Condensed Medium"/>
                <a:sym typeface="Fira Sans Extra Condensed Medium"/>
              </a:rPr>
              <a:t>Fila</a:t>
            </a:r>
            <a:endParaRPr sz="2100">
              <a:solidFill>
                <a:srgbClr val="0000FF"/>
              </a:solidFill>
              <a:latin typeface="Fira Sans Extra Condensed Medium"/>
              <a:ea typeface="Fira Sans Extra Condensed Medium"/>
              <a:cs typeface="Fira Sans Extra Condensed Medium"/>
              <a:sym typeface="Fira Sans Extra Condensed Medium"/>
            </a:endParaRPr>
          </a:p>
        </p:txBody>
      </p:sp>
      <p:grpSp>
        <p:nvGrpSpPr>
          <p:cNvPr id="438" name="Google Shape;438;p19"/>
          <p:cNvGrpSpPr/>
          <p:nvPr/>
        </p:nvGrpSpPr>
        <p:grpSpPr>
          <a:xfrm>
            <a:off x="2298381" y="2974214"/>
            <a:ext cx="3846454" cy="259994"/>
            <a:chOff x="2378325" y="2609888"/>
            <a:chExt cx="4118700" cy="429600"/>
          </a:xfrm>
        </p:grpSpPr>
        <p:grpSp>
          <p:nvGrpSpPr>
            <p:cNvPr id="439" name="Google Shape;439;p19"/>
            <p:cNvGrpSpPr/>
            <p:nvPr/>
          </p:nvGrpSpPr>
          <p:grpSpPr>
            <a:xfrm>
              <a:off x="3954825" y="2664640"/>
              <a:ext cx="2542200" cy="320104"/>
              <a:chOff x="3300950" y="2664640"/>
              <a:chExt cx="2542200" cy="320104"/>
            </a:xfrm>
          </p:grpSpPr>
          <p:sp>
            <p:nvSpPr>
              <p:cNvPr id="440" name="Google Shape;440;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300951" y="2664640"/>
                <a:ext cx="157200" cy="320100"/>
              </a:xfrm>
              <a:prstGeom prst="roundRect">
                <a:avLst>
                  <a:gd fmla="val 50000" name="adj"/>
                </a:avLst>
              </a:pr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BF9000"/>
                  </a:solidFill>
                  <a:latin typeface="Fira Sans Extra Condensed Medium"/>
                  <a:ea typeface="Fira Sans Extra Condensed Medium"/>
                  <a:cs typeface="Fira Sans Extra Condensed Medium"/>
                  <a:sym typeface="Fira Sans Extra Condensed Medium"/>
                </a:rPr>
                <a:t>1</a:t>
              </a:r>
              <a:r>
                <a:rPr lang="en" sz="1700">
                  <a:solidFill>
                    <a:srgbClr val="BF9000"/>
                  </a:solidFill>
                  <a:latin typeface="Fira Sans Extra Condensed Medium"/>
                  <a:ea typeface="Fira Sans Extra Condensed Medium"/>
                  <a:cs typeface="Fira Sans Extra Condensed Medium"/>
                  <a:sym typeface="Fira Sans Extra Condensed Medium"/>
                </a:rPr>
                <a:t>,5</a:t>
              </a:r>
              <a:r>
                <a:rPr lang="en" sz="1700">
                  <a:solidFill>
                    <a:srgbClr val="BF9000"/>
                  </a:solidFill>
                  <a:latin typeface="Fira Sans Extra Condensed Light"/>
                  <a:ea typeface="Fira Sans Extra Condensed Light"/>
                  <a:cs typeface="Fira Sans Extra Condensed Light"/>
                  <a:sym typeface="Fira Sans Extra Condensed Light"/>
                </a:rPr>
                <a:t>%</a:t>
              </a:r>
              <a:endParaRPr sz="1700">
                <a:solidFill>
                  <a:srgbClr val="BF9000"/>
                </a:solidFill>
                <a:latin typeface="Fira Sans Extra Condensed Light"/>
                <a:ea typeface="Fira Sans Extra Condensed Light"/>
                <a:cs typeface="Fira Sans Extra Condensed Light"/>
                <a:sym typeface="Fira Sans Extra Condensed Light"/>
              </a:endParaRPr>
            </a:p>
          </p:txBody>
        </p:sp>
        <p:cxnSp>
          <p:nvCxnSpPr>
            <p:cNvPr id="443" name="Google Shape;443;p19"/>
            <p:cNvCxnSpPr/>
            <p:nvPr/>
          </p:nvCxnSpPr>
          <p:spPr>
            <a:xfrm rot="10800000">
              <a:off x="2378325" y="2824700"/>
              <a:ext cx="849600" cy="0"/>
            </a:xfrm>
            <a:prstGeom prst="straightConnector1">
              <a:avLst/>
            </a:prstGeom>
            <a:noFill/>
            <a:ln cap="flat" cmpd="sng" w="19050">
              <a:solidFill>
                <a:srgbClr val="BF9000"/>
              </a:solidFill>
              <a:prstDash val="solid"/>
              <a:round/>
              <a:headEnd len="med" w="med" type="none"/>
              <a:tailEnd len="med" w="med" type="oval"/>
            </a:ln>
          </p:spPr>
        </p:cxnSp>
      </p:grpSp>
      <p:sp>
        <p:nvSpPr>
          <p:cNvPr id="444" name="Google Shape;444;p19"/>
          <p:cNvSpPr txBox="1"/>
          <p:nvPr/>
        </p:nvSpPr>
        <p:spPr>
          <a:xfrm>
            <a:off x="6145489" y="297415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BF9000"/>
                </a:solidFill>
                <a:latin typeface="Fira Sans Extra Condensed Medium"/>
                <a:ea typeface="Fira Sans Extra Condensed Medium"/>
                <a:cs typeface="Fira Sans Extra Condensed Medium"/>
                <a:sym typeface="Fira Sans Extra Condensed Medium"/>
              </a:rPr>
              <a:t>Adidas Perf.</a:t>
            </a:r>
            <a:endParaRPr sz="2100">
              <a:solidFill>
                <a:srgbClr val="BF9000"/>
              </a:solidFill>
              <a:latin typeface="Fira Sans Extra Condensed Medium"/>
              <a:ea typeface="Fira Sans Extra Condensed Medium"/>
              <a:cs typeface="Fira Sans Extra Condensed Medium"/>
              <a:sym typeface="Fira Sans Extra Condensed Medium"/>
            </a:endParaRPr>
          </a:p>
        </p:txBody>
      </p:sp>
      <p:grpSp>
        <p:nvGrpSpPr>
          <p:cNvPr id="445" name="Google Shape;445;p19"/>
          <p:cNvGrpSpPr/>
          <p:nvPr/>
        </p:nvGrpSpPr>
        <p:grpSpPr>
          <a:xfrm>
            <a:off x="2305689" y="3380524"/>
            <a:ext cx="3846454" cy="259994"/>
            <a:chOff x="2378325" y="2609888"/>
            <a:chExt cx="4118700" cy="429600"/>
          </a:xfrm>
        </p:grpSpPr>
        <p:grpSp>
          <p:nvGrpSpPr>
            <p:cNvPr id="446" name="Google Shape;446;p19"/>
            <p:cNvGrpSpPr/>
            <p:nvPr/>
          </p:nvGrpSpPr>
          <p:grpSpPr>
            <a:xfrm>
              <a:off x="3954817" y="2664644"/>
              <a:ext cx="2542208" cy="320120"/>
              <a:chOff x="3300942" y="2664644"/>
              <a:chExt cx="2542208" cy="320120"/>
            </a:xfrm>
          </p:grpSpPr>
          <p:sp>
            <p:nvSpPr>
              <p:cNvPr id="447" name="Google Shape;447;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3300942" y="2664664"/>
                <a:ext cx="126000" cy="3201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p:txBody>
          </p:sp>
        </p:grpSp>
        <p:sp>
          <p:nvSpPr>
            <p:cNvPr id="449" name="Google Shape;449;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980000"/>
                  </a:solidFill>
                  <a:latin typeface="Fira Sans Extra Condensed Medium"/>
                  <a:ea typeface="Fira Sans Extra Condensed Medium"/>
                  <a:cs typeface="Fira Sans Extra Condensed Medium"/>
                  <a:sym typeface="Fira Sans Extra Condensed Medium"/>
                </a:rPr>
                <a:t>1,2</a:t>
              </a:r>
              <a:r>
                <a:rPr lang="en" sz="1700">
                  <a:solidFill>
                    <a:srgbClr val="980000"/>
                  </a:solidFill>
                  <a:latin typeface="Fira Sans Extra Condensed Light"/>
                  <a:ea typeface="Fira Sans Extra Condensed Light"/>
                  <a:cs typeface="Fira Sans Extra Condensed Light"/>
                  <a:sym typeface="Fira Sans Extra Condensed Light"/>
                </a:rPr>
                <a:t>%</a:t>
              </a:r>
              <a:endParaRPr sz="1700">
                <a:solidFill>
                  <a:srgbClr val="980000"/>
                </a:solidFill>
                <a:latin typeface="Fira Sans Extra Condensed Light"/>
                <a:ea typeface="Fira Sans Extra Condensed Light"/>
                <a:cs typeface="Fira Sans Extra Condensed Light"/>
                <a:sym typeface="Fira Sans Extra Condensed Light"/>
              </a:endParaRPr>
            </a:p>
          </p:txBody>
        </p:sp>
        <p:cxnSp>
          <p:nvCxnSpPr>
            <p:cNvPr id="450" name="Google Shape;450;p19"/>
            <p:cNvCxnSpPr/>
            <p:nvPr/>
          </p:nvCxnSpPr>
          <p:spPr>
            <a:xfrm rot="10800000">
              <a:off x="2378325" y="2824700"/>
              <a:ext cx="849600" cy="0"/>
            </a:xfrm>
            <a:prstGeom prst="straightConnector1">
              <a:avLst/>
            </a:prstGeom>
            <a:noFill/>
            <a:ln cap="flat" cmpd="sng" w="19050">
              <a:solidFill>
                <a:srgbClr val="CC0000"/>
              </a:solidFill>
              <a:prstDash val="solid"/>
              <a:round/>
              <a:headEnd len="med" w="med" type="none"/>
              <a:tailEnd len="med" w="med" type="oval"/>
            </a:ln>
          </p:spPr>
        </p:cxnSp>
      </p:grpSp>
      <p:sp>
        <p:nvSpPr>
          <p:cNvPr id="451" name="Google Shape;451;p19"/>
          <p:cNvSpPr txBox="1"/>
          <p:nvPr/>
        </p:nvSpPr>
        <p:spPr>
          <a:xfrm>
            <a:off x="6152797" y="3380466"/>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980000"/>
                </a:solidFill>
                <a:latin typeface="Fira Sans Extra Condensed Medium"/>
                <a:ea typeface="Fira Sans Extra Condensed Medium"/>
                <a:cs typeface="Fira Sans Extra Condensed Medium"/>
                <a:sym typeface="Fira Sans Extra Condensed Medium"/>
              </a:rPr>
              <a:t>Stadium</a:t>
            </a:r>
            <a:endParaRPr sz="2100">
              <a:solidFill>
                <a:srgbClr val="980000"/>
              </a:solidFill>
              <a:latin typeface="Fira Sans Extra Condensed Medium"/>
              <a:ea typeface="Fira Sans Extra Condensed Medium"/>
              <a:cs typeface="Fira Sans Extra Condensed Medium"/>
              <a:sym typeface="Fira Sans Extra Condensed Medium"/>
            </a:endParaRPr>
          </a:p>
        </p:txBody>
      </p:sp>
      <p:grpSp>
        <p:nvGrpSpPr>
          <p:cNvPr id="452" name="Google Shape;452;p19"/>
          <p:cNvGrpSpPr/>
          <p:nvPr/>
        </p:nvGrpSpPr>
        <p:grpSpPr>
          <a:xfrm>
            <a:off x="2320252" y="3779580"/>
            <a:ext cx="3846454" cy="259994"/>
            <a:chOff x="2378325" y="2609888"/>
            <a:chExt cx="4118700" cy="429600"/>
          </a:xfrm>
        </p:grpSpPr>
        <p:grpSp>
          <p:nvGrpSpPr>
            <p:cNvPr id="453" name="Google Shape;453;p19"/>
            <p:cNvGrpSpPr/>
            <p:nvPr/>
          </p:nvGrpSpPr>
          <p:grpSpPr>
            <a:xfrm>
              <a:off x="3954825" y="2664644"/>
              <a:ext cx="2542200" cy="320110"/>
              <a:chOff x="3300950" y="2664644"/>
              <a:chExt cx="2542200" cy="320110"/>
            </a:xfrm>
          </p:grpSpPr>
          <p:sp>
            <p:nvSpPr>
              <p:cNvPr id="454" name="Google Shape;454;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3300950" y="2664654"/>
                <a:ext cx="110400" cy="320100"/>
              </a:xfrm>
              <a:prstGeom prst="roundRect">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grpSp>
        <p:sp>
          <p:nvSpPr>
            <p:cNvPr id="456" name="Google Shape;456;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C343D"/>
                  </a:solidFill>
                  <a:latin typeface="Fira Sans Extra Condensed Medium"/>
                  <a:ea typeface="Fira Sans Extra Condensed Medium"/>
                  <a:cs typeface="Fira Sans Extra Condensed Medium"/>
                  <a:sym typeface="Fira Sans Extra Condensed Medium"/>
                </a:rPr>
                <a:t>0,5</a:t>
              </a:r>
              <a:r>
                <a:rPr lang="en" sz="1700">
                  <a:solidFill>
                    <a:srgbClr val="0C343D"/>
                  </a:solidFill>
                  <a:latin typeface="Fira Sans Extra Condensed Light"/>
                  <a:ea typeface="Fira Sans Extra Condensed Light"/>
                  <a:cs typeface="Fira Sans Extra Condensed Light"/>
                  <a:sym typeface="Fira Sans Extra Condensed Light"/>
                </a:rPr>
                <a:t>%</a:t>
              </a:r>
              <a:endParaRPr sz="1700">
                <a:solidFill>
                  <a:srgbClr val="0C343D"/>
                </a:solidFill>
                <a:latin typeface="Fira Sans Extra Condensed Light"/>
                <a:ea typeface="Fira Sans Extra Condensed Light"/>
                <a:cs typeface="Fira Sans Extra Condensed Light"/>
                <a:sym typeface="Fira Sans Extra Condensed Light"/>
              </a:endParaRPr>
            </a:p>
          </p:txBody>
        </p:sp>
        <p:cxnSp>
          <p:nvCxnSpPr>
            <p:cNvPr id="457" name="Google Shape;457;p19"/>
            <p:cNvCxnSpPr/>
            <p:nvPr/>
          </p:nvCxnSpPr>
          <p:spPr>
            <a:xfrm rot="10800000">
              <a:off x="2378325" y="2824700"/>
              <a:ext cx="849600" cy="0"/>
            </a:xfrm>
            <a:prstGeom prst="straightConnector1">
              <a:avLst/>
            </a:prstGeom>
            <a:noFill/>
            <a:ln cap="flat" cmpd="sng" w="19050">
              <a:solidFill>
                <a:srgbClr val="0C343D"/>
              </a:solidFill>
              <a:prstDash val="solid"/>
              <a:round/>
              <a:headEnd len="med" w="med" type="none"/>
              <a:tailEnd len="med" w="med" type="oval"/>
            </a:ln>
          </p:spPr>
        </p:cxnSp>
      </p:grpSp>
      <p:sp>
        <p:nvSpPr>
          <p:cNvPr id="458" name="Google Shape;458;p19"/>
          <p:cNvSpPr txBox="1"/>
          <p:nvPr/>
        </p:nvSpPr>
        <p:spPr>
          <a:xfrm>
            <a:off x="6167360" y="3779522"/>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274E13"/>
                </a:solidFill>
                <a:latin typeface="Fira Sans Extra Condensed Medium"/>
                <a:ea typeface="Fira Sans Extra Condensed Medium"/>
                <a:cs typeface="Fira Sans Extra Condensed Medium"/>
                <a:sym typeface="Fira Sans Extra Condensed Medium"/>
              </a:rPr>
              <a:t>Rebook</a:t>
            </a:r>
            <a:endParaRPr sz="2100">
              <a:solidFill>
                <a:srgbClr val="274E13"/>
              </a:solidFill>
              <a:latin typeface="Fira Sans Extra Condensed Medium"/>
              <a:ea typeface="Fira Sans Extra Condensed Medium"/>
              <a:cs typeface="Fira Sans Extra Condensed Medium"/>
              <a:sym typeface="Fira Sans Extra Condensed Medium"/>
            </a:endParaRPr>
          </a:p>
        </p:txBody>
      </p:sp>
      <p:grpSp>
        <p:nvGrpSpPr>
          <p:cNvPr id="459" name="Google Shape;459;p19"/>
          <p:cNvGrpSpPr/>
          <p:nvPr/>
        </p:nvGrpSpPr>
        <p:grpSpPr>
          <a:xfrm>
            <a:off x="2327560" y="4185891"/>
            <a:ext cx="3846454" cy="259994"/>
            <a:chOff x="2378325" y="2609888"/>
            <a:chExt cx="4118700" cy="429600"/>
          </a:xfrm>
        </p:grpSpPr>
        <p:grpSp>
          <p:nvGrpSpPr>
            <p:cNvPr id="460" name="Google Shape;460;p19"/>
            <p:cNvGrpSpPr/>
            <p:nvPr/>
          </p:nvGrpSpPr>
          <p:grpSpPr>
            <a:xfrm>
              <a:off x="3954824" y="2664637"/>
              <a:ext cx="2542201" cy="320107"/>
              <a:chOff x="3300949" y="2664637"/>
              <a:chExt cx="2542201" cy="320107"/>
            </a:xfrm>
          </p:grpSpPr>
          <p:sp>
            <p:nvSpPr>
              <p:cNvPr id="461" name="Google Shape;461;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300949" y="2664637"/>
                <a:ext cx="405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20124D"/>
                  </a:solidFill>
                  <a:latin typeface="Fira Sans Extra Condensed Medium"/>
                  <a:ea typeface="Fira Sans Extra Condensed Medium"/>
                  <a:cs typeface="Fira Sans Extra Condensed Medium"/>
                  <a:sym typeface="Fira Sans Extra Condensed Medium"/>
                </a:rPr>
                <a:t>0,1</a:t>
              </a:r>
              <a:r>
                <a:rPr lang="en" sz="1700">
                  <a:solidFill>
                    <a:srgbClr val="20124D"/>
                  </a:solidFill>
                  <a:latin typeface="Fira Sans Extra Condensed Light"/>
                  <a:ea typeface="Fira Sans Extra Condensed Light"/>
                  <a:cs typeface="Fira Sans Extra Condensed Light"/>
                  <a:sym typeface="Fira Sans Extra Condensed Light"/>
                </a:rPr>
                <a:t>%</a:t>
              </a:r>
              <a:endParaRPr sz="1700">
                <a:solidFill>
                  <a:srgbClr val="20124D"/>
                </a:solidFill>
                <a:latin typeface="Fira Sans Extra Condensed Light"/>
                <a:ea typeface="Fira Sans Extra Condensed Light"/>
                <a:cs typeface="Fira Sans Extra Condensed Light"/>
                <a:sym typeface="Fira Sans Extra Condensed Light"/>
              </a:endParaRPr>
            </a:p>
          </p:txBody>
        </p:sp>
        <p:cxnSp>
          <p:nvCxnSpPr>
            <p:cNvPr id="464" name="Google Shape;464;p19"/>
            <p:cNvCxnSpPr/>
            <p:nvPr/>
          </p:nvCxnSpPr>
          <p:spPr>
            <a:xfrm rot="10800000">
              <a:off x="2378325" y="2824700"/>
              <a:ext cx="849600" cy="0"/>
            </a:xfrm>
            <a:prstGeom prst="straightConnector1">
              <a:avLst/>
            </a:prstGeom>
            <a:noFill/>
            <a:ln cap="flat" cmpd="sng" w="19050">
              <a:solidFill>
                <a:srgbClr val="20124D"/>
              </a:solidFill>
              <a:prstDash val="solid"/>
              <a:round/>
              <a:headEnd len="med" w="med" type="none"/>
              <a:tailEnd len="med" w="med" type="oval"/>
            </a:ln>
          </p:spPr>
        </p:cxnSp>
      </p:grpSp>
      <p:sp>
        <p:nvSpPr>
          <p:cNvPr id="465" name="Google Shape;465;p19"/>
          <p:cNvSpPr txBox="1"/>
          <p:nvPr/>
        </p:nvSpPr>
        <p:spPr>
          <a:xfrm>
            <a:off x="6174669" y="4185832"/>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20124D"/>
                </a:solidFill>
                <a:latin typeface="Fira Sans Extra Condensed Medium"/>
                <a:ea typeface="Fira Sans Extra Condensed Medium"/>
                <a:cs typeface="Fira Sans Extra Condensed Medium"/>
                <a:sym typeface="Fira Sans Extra Condensed Medium"/>
              </a:rPr>
              <a:t>Umbro</a:t>
            </a:r>
            <a:endParaRPr sz="2100">
              <a:solidFill>
                <a:srgbClr val="20124D"/>
              </a:solidFill>
              <a:latin typeface="Fira Sans Extra Condensed Medium"/>
              <a:ea typeface="Fira Sans Extra Condensed Medium"/>
              <a:cs typeface="Fira Sans Extra Condensed Medium"/>
              <a:sym typeface="Fira Sans Extra Condensed Medium"/>
            </a:endParaRPr>
          </a:p>
        </p:txBody>
      </p:sp>
      <p:grpSp>
        <p:nvGrpSpPr>
          <p:cNvPr id="466" name="Google Shape;466;p19"/>
          <p:cNvGrpSpPr/>
          <p:nvPr/>
        </p:nvGrpSpPr>
        <p:grpSpPr>
          <a:xfrm>
            <a:off x="2334869" y="4584947"/>
            <a:ext cx="3846454" cy="259994"/>
            <a:chOff x="2378325" y="2609888"/>
            <a:chExt cx="4118700" cy="429600"/>
          </a:xfrm>
        </p:grpSpPr>
        <p:grpSp>
          <p:nvGrpSpPr>
            <p:cNvPr id="467" name="Google Shape;467;p19"/>
            <p:cNvGrpSpPr/>
            <p:nvPr/>
          </p:nvGrpSpPr>
          <p:grpSpPr>
            <a:xfrm>
              <a:off x="3954811" y="2664644"/>
              <a:ext cx="2542214" cy="320125"/>
              <a:chOff x="3300936" y="2664644"/>
              <a:chExt cx="2542214" cy="320125"/>
            </a:xfrm>
          </p:grpSpPr>
          <p:sp>
            <p:nvSpPr>
              <p:cNvPr id="468" name="Google Shape;468;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3300936" y="2664668"/>
                <a:ext cx="327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3C78D8"/>
                  </a:solidFill>
                  <a:latin typeface="Fira Sans Extra Condensed Medium"/>
                  <a:ea typeface="Fira Sans Extra Condensed Medium"/>
                  <a:cs typeface="Fira Sans Extra Condensed Medium"/>
                  <a:sym typeface="Fira Sans Extra Condensed Medium"/>
                </a:rPr>
                <a:t>0,1</a:t>
              </a:r>
              <a:r>
                <a:rPr lang="en" sz="1700">
                  <a:solidFill>
                    <a:srgbClr val="3C78D8"/>
                  </a:solidFill>
                  <a:latin typeface="Fira Sans Extra Condensed Light"/>
                  <a:ea typeface="Fira Sans Extra Condensed Light"/>
                  <a:cs typeface="Fira Sans Extra Condensed Light"/>
                  <a:sym typeface="Fira Sans Extra Condensed Light"/>
                </a:rPr>
                <a:t>%</a:t>
              </a:r>
              <a:endParaRPr sz="1700">
                <a:solidFill>
                  <a:srgbClr val="3C78D8"/>
                </a:solidFill>
                <a:latin typeface="Fira Sans Extra Condensed Light"/>
                <a:ea typeface="Fira Sans Extra Condensed Light"/>
                <a:cs typeface="Fira Sans Extra Condensed Light"/>
                <a:sym typeface="Fira Sans Extra Condensed Light"/>
              </a:endParaRPr>
            </a:p>
          </p:txBody>
        </p:sp>
        <p:cxnSp>
          <p:nvCxnSpPr>
            <p:cNvPr id="471" name="Google Shape;471;p19"/>
            <p:cNvCxnSpPr/>
            <p:nvPr/>
          </p:nvCxnSpPr>
          <p:spPr>
            <a:xfrm rot="10800000">
              <a:off x="2378325" y="2824700"/>
              <a:ext cx="849600" cy="0"/>
            </a:xfrm>
            <a:prstGeom prst="straightConnector1">
              <a:avLst/>
            </a:prstGeom>
            <a:noFill/>
            <a:ln cap="flat" cmpd="sng" w="19050">
              <a:solidFill>
                <a:srgbClr val="3C78D8"/>
              </a:solidFill>
              <a:prstDash val="solid"/>
              <a:round/>
              <a:headEnd len="med" w="med" type="none"/>
              <a:tailEnd len="med" w="med" type="oval"/>
            </a:ln>
          </p:spPr>
        </p:cxnSp>
      </p:grpSp>
      <p:sp>
        <p:nvSpPr>
          <p:cNvPr id="472" name="Google Shape;472;p19"/>
          <p:cNvSpPr txBox="1"/>
          <p:nvPr/>
        </p:nvSpPr>
        <p:spPr>
          <a:xfrm>
            <a:off x="6181977" y="4584888"/>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3C78D8"/>
                </a:solidFill>
                <a:latin typeface="Fira Sans Extra Condensed Medium"/>
                <a:ea typeface="Fira Sans Extra Condensed Medium"/>
                <a:cs typeface="Fira Sans Extra Condensed Medium"/>
                <a:sym typeface="Fira Sans Extra Condensed Medium"/>
              </a:rPr>
              <a:t>Adidas Orginal</a:t>
            </a:r>
            <a:endParaRPr sz="2100">
              <a:solidFill>
                <a:srgbClr val="3C78D8"/>
              </a:solidFill>
              <a:latin typeface="Fira Sans Extra Condensed Medium"/>
              <a:ea typeface="Fira Sans Extra Condensed Medium"/>
              <a:cs typeface="Fira Sans Extra Condensed Medium"/>
              <a:sym typeface="Fira Sans Extra Condensed Medium"/>
            </a:endParaRPr>
          </a:p>
        </p:txBody>
      </p:sp>
      <p:pic>
        <p:nvPicPr>
          <p:cNvPr id="473" name="Google Shape;473;p19"/>
          <p:cNvPicPr preferRelativeResize="0"/>
          <p:nvPr/>
        </p:nvPicPr>
        <p:blipFill>
          <a:blip r:embed="rId3">
            <a:alphaModFix/>
          </a:blip>
          <a:stretch>
            <a:fillRect/>
          </a:stretch>
        </p:blipFill>
        <p:spPr>
          <a:xfrm>
            <a:off x="1410950" y="541400"/>
            <a:ext cx="793500" cy="281930"/>
          </a:xfrm>
          <a:prstGeom prst="rect">
            <a:avLst/>
          </a:prstGeom>
          <a:noFill/>
          <a:ln>
            <a:noFill/>
          </a:ln>
        </p:spPr>
      </p:pic>
      <p:pic>
        <p:nvPicPr>
          <p:cNvPr id="474" name="Google Shape;474;p19"/>
          <p:cNvPicPr preferRelativeResize="0"/>
          <p:nvPr/>
        </p:nvPicPr>
        <p:blipFill>
          <a:blip r:embed="rId4">
            <a:alphaModFix/>
          </a:blip>
          <a:stretch>
            <a:fillRect/>
          </a:stretch>
        </p:blipFill>
        <p:spPr>
          <a:xfrm>
            <a:off x="1498425" y="971488"/>
            <a:ext cx="676275" cy="291710"/>
          </a:xfrm>
          <a:prstGeom prst="rect">
            <a:avLst/>
          </a:prstGeom>
          <a:noFill/>
          <a:ln>
            <a:noFill/>
          </a:ln>
        </p:spPr>
      </p:pic>
      <p:pic>
        <p:nvPicPr>
          <p:cNvPr id="475" name="Google Shape;475;p19"/>
          <p:cNvPicPr preferRelativeResize="0"/>
          <p:nvPr/>
        </p:nvPicPr>
        <p:blipFill>
          <a:blip r:embed="rId5">
            <a:alphaModFix/>
          </a:blip>
          <a:stretch>
            <a:fillRect/>
          </a:stretch>
        </p:blipFill>
        <p:spPr>
          <a:xfrm>
            <a:off x="8013400" y="0"/>
            <a:ext cx="1130601" cy="1130601"/>
          </a:xfrm>
          <a:prstGeom prst="rect">
            <a:avLst/>
          </a:prstGeom>
          <a:noFill/>
          <a:ln>
            <a:noFill/>
          </a:ln>
        </p:spPr>
      </p:pic>
      <p:pic>
        <p:nvPicPr>
          <p:cNvPr id="476" name="Google Shape;476;p19"/>
          <p:cNvPicPr preferRelativeResize="0"/>
          <p:nvPr/>
        </p:nvPicPr>
        <p:blipFill>
          <a:blip r:embed="rId6">
            <a:alphaModFix/>
          </a:blip>
          <a:stretch>
            <a:fillRect/>
          </a:stretch>
        </p:blipFill>
        <p:spPr>
          <a:xfrm>
            <a:off x="1498425" y="1730576"/>
            <a:ext cx="676271" cy="321000"/>
          </a:xfrm>
          <a:prstGeom prst="rect">
            <a:avLst/>
          </a:prstGeom>
          <a:noFill/>
          <a:ln>
            <a:noFill/>
          </a:ln>
        </p:spPr>
      </p:pic>
      <p:pic>
        <p:nvPicPr>
          <p:cNvPr id="477" name="Google Shape;477;p19"/>
          <p:cNvPicPr preferRelativeResize="0"/>
          <p:nvPr/>
        </p:nvPicPr>
        <p:blipFill>
          <a:blip r:embed="rId7">
            <a:alphaModFix/>
          </a:blip>
          <a:stretch>
            <a:fillRect/>
          </a:stretch>
        </p:blipFill>
        <p:spPr>
          <a:xfrm>
            <a:off x="1498425" y="1372272"/>
            <a:ext cx="676275" cy="299494"/>
          </a:xfrm>
          <a:prstGeom prst="rect">
            <a:avLst/>
          </a:prstGeom>
          <a:noFill/>
          <a:ln>
            <a:noFill/>
          </a:ln>
        </p:spPr>
      </p:pic>
      <p:pic>
        <p:nvPicPr>
          <p:cNvPr id="478" name="Google Shape;478;p19"/>
          <p:cNvPicPr preferRelativeResize="0"/>
          <p:nvPr/>
        </p:nvPicPr>
        <p:blipFill>
          <a:blip r:embed="rId8">
            <a:alphaModFix/>
          </a:blip>
          <a:stretch>
            <a:fillRect/>
          </a:stretch>
        </p:blipFill>
        <p:spPr>
          <a:xfrm>
            <a:off x="1498428" y="2125538"/>
            <a:ext cx="676275" cy="339332"/>
          </a:xfrm>
          <a:prstGeom prst="rect">
            <a:avLst/>
          </a:prstGeom>
          <a:noFill/>
          <a:ln>
            <a:noFill/>
          </a:ln>
        </p:spPr>
      </p:pic>
      <p:pic>
        <p:nvPicPr>
          <p:cNvPr id="479" name="Google Shape;479;p19"/>
          <p:cNvPicPr preferRelativeResize="0"/>
          <p:nvPr/>
        </p:nvPicPr>
        <p:blipFill>
          <a:blip r:embed="rId9">
            <a:alphaModFix/>
          </a:blip>
          <a:stretch>
            <a:fillRect/>
          </a:stretch>
        </p:blipFill>
        <p:spPr>
          <a:xfrm>
            <a:off x="1506325" y="2571666"/>
            <a:ext cx="676275" cy="227825"/>
          </a:xfrm>
          <a:prstGeom prst="rect">
            <a:avLst/>
          </a:prstGeom>
          <a:noFill/>
          <a:ln>
            <a:noFill/>
          </a:ln>
        </p:spPr>
      </p:pic>
      <p:pic>
        <p:nvPicPr>
          <p:cNvPr id="480" name="Google Shape;480;p19"/>
          <p:cNvPicPr preferRelativeResize="0"/>
          <p:nvPr/>
        </p:nvPicPr>
        <p:blipFill>
          <a:blip r:embed="rId10">
            <a:alphaModFix/>
          </a:blip>
          <a:stretch>
            <a:fillRect/>
          </a:stretch>
        </p:blipFill>
        <p:spPr>
          <a:xfrm>
            <a:off x="1676956" y="2901718"/>
            <a:ext cx="496890" cy="321000"/>
          </a:xfrm>
          <a:prstGeom prst="rect">
            <a:avLst/>
          </a:prstGeom>
          <a:noFill/>
          <a:ln>
            <a:noFill/>
          </a:ln>
        </p:spPr>
      </p:pic>
      <p:pic>
        <p:nvPicPr>
          <p:cNvPr id="481" name="Google Shape;481;p19"/>
          <p:cNvPicPr preferRelativeResize="0"/>
          <p:nvPr/>
        </p:nvPicPr>
        <p:blipFill>
          <a:blip r:embed="rId11">
            <a:alphaModFix/>
          </a:blip>
          <a:stretch>
            <a:fillRect/>
          </a:stretch>
        </p:blipFill>
        <p:spPr>
          <a:xfrm>
            <a:off x="1051992" y="3348388"/>
            <a:ext cx="1130600" cy="233048"/>
          </a:xfrm>
          <a:prstGeom prst="rect">
            <a:avLst/>
          </a:prstGeom>
          <a:noFill/>
          <a:ln>
            <a:noFill/>
          </a:ln>
        </p:spPr>
      </p:pic>
      <p:pic>
        <p:nvPicPr>
          <p:cNvPr id="482" name="Google Shape;482;p19"/>
          <p:cNvPicPr preferRelativeResize="0"/>
          <p:nvPr/>
        </p:nvPicPr>
        <p:blipFill>
          <a:blip r:embed="rId12">
            <a:alphaModFix/>
          </a:blip>
          <a:stretch>
            <a:fillRect/>
          </a:stretch>
        </p:blipFill>
        <p:spPr>
          <a:xfrm>
            <a:off x="1200691" y="3762149"/>
            <a:ext cx="1003761" cy="227825"/>
          </a:xfrm>
          <a:prstGeom prst="rect">
            <a:avLst/>
          </a:prstGeom>
          <a:noFill/>
          <a:ln>
            <a:noFill/>
          </a:ln>
        </p:spPr>
      </p:pic>
      <p:pic>
        <p:nvPicPr>
          <p:cNvPr id="483" name="Google Shape;483;p19"/>
          <p:cNvPicPr preferRelativeResize="0"/>
          <p:nvPr/>
        </p:nvPicPr>
        <p:blipFill>
          <a:blip r:embed="rId13">
            <a:alphaModFix/>
          </a:blip>
          <a:stretch>
            <a:fillRect/>
          </a:stretch>
        </p:blipFill>
        <p:spPr>
          <a:xfrm>
            <a:off x="1438433" y="4130325"/>
            <a:ext cx="751544" cy="339325"/>
          </a:xfrm>
          <a:prstGeom prst="rect">
            <a:avLst/>
          </a:prstGeom>
          <a:noFill/>
          <a:ln>
            <a:noFill/>
          </a:ln>
        </p:spPr>
      </p:pic>
      <p:pic>
        <p:nvPicPr>
          <p:cNvPr id="484" name="Google Shape;484;p19"/>
          <p:cNvPicPr preferRelativeResize="0"/>
          <p:nvPr/>
        </p:nvPicPr>
        <p:blipFill>
          <a:blip r:embed="rId14">
            <a:alphaModFix/>
          </a:blip>
          <a:stretch>
            <a:fillRect/>
          </a:stretch>
        </p:blipFill>
        <p:spPr>
          <a:xfrm>
            <a:off x="1676948" y="4529398"/>
            <a:ext cx="496900" cy="344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20"/>
          <p:cNvPicPr preferRelativeResize="0"/>
          <p:nvPr/>
        </p:nvPicPr>
        <p:blipFill>
          <a:blip r:embed="rId3">
            <a:alphaModFix/>
          </a:blip>
          <a:stretch>
            <a:fillRect/>
          </a:stretch>
        </p:blipFill>
        <p:spPr>
          <a:xfrm>
            <a:off x="1070150" y="619875"/>
            <a:ext cx="6811890" cy="3358700"/>
          </a:xfrm>
          <a:prstGeom prst="rect">
            <a:avLst/>
          </a:prstGeom>
          <a:noFill/>
          <a:ln>
            <a:noFill/>
          </a:ln>
        </p:spPr>
      </p:pic>
      <p:grpSp>
        <p:nvGrpSpPr>
          <p:cNvPr id="490" name="Google Shape;490;p20"/>
          <p:cNvGrpSpPr/>
          <p:nvPr/>
        </p:nvGrpSpPr>
        <p:grpSpPr>
          <a:xfrm>
            <a:off x="4935597" y="963685"/>
            <a:ext cx="2436735" cy="1068827"/>
            <a:chOff x="2417144" y="973112"/>
            <a:chExt cx="4309754" cy="2524988"/>
          </a:xfrm>
        </p:grpSpPr>
        <p:sp>
          <p:nvSpPr>
            <p:cNvPr id="491" name="Google Shape;491;p20"/>
            <p:cNvSpPr/>
            <p:nvPr/>
          </p:nvSpPr>
          <p:spPr>
            <a:xfrm>
              <a:off x="2595475" y="973112"/>
              <a:ext cx="3976733" cy="2282654"/>
            </a:xfrm>
            <a:custGeom>
              <a:rect b="b" l="l" r="r" t="t"/>
              <a:pathLst>
                <a:path extrusionOk="0" h="35826" w="49468">
                  <a:moveTo>
                    <a:pt x="666" y="1"/>
                  </a:moveTo>
                  <a:cubicBezTo>
                    <a:pt x="297" y="1"/>
                    <a:pt x="1" y="297"/>
                    <a:pt x="1" y="629"/>
                  </a:cubicBezTo>
                  <a:lnTo>
                    <a:pt x="1" y="35197"/>
                  </a:lnTo>
                  <a:cubicBezTo>
                    <a:pt x="1" y="35530"/>
                    <a:pt x="297" y="35826"/>
                    <a:pt x="666" y="35826"/>
                  </a:cubicBezTo>
                  <a:lnTo>
                    <a:pt x="48839" y="35826"/>
                  </a:lnTo>
                  <a:cubicBezTo>
                    <a:pt x="49172" y="35826"/>
                    <a:pt x="49468" y="35530"/>
                    <a:pt x="49468" y="35197"/>
                  </a:cubicBezTo>
                  <a:lnTo>
                    <a:pt x="49468" y="629"/>
                  </a:lnTo>
                  <a:cubicBezTo>
                    <a:pt x="49468" y="297"/>
                    <a:pt x="49172" y="1"/>
                    <a:pt x="48839"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726275" y="1046650"/>
              <a:ext cx="3715143" cy="2120315"/>
            </a:xfrm>
            <a:custGeom>
              <a:rect b="b" l="l" r="r" t="t"/>
              <a:pathLst>
                <a:path extrusionOk="0" h="32868" w="46214">
                  <a:moveTo>
                    <a:pt x="0" y="1"/>
                  </a:moveTo>
                  <a:lnTo>
                    <a:pt x="0" y="32868"/>
                  </a:lnTo>
                  <a:lnTo>
                    <a:pt x="46214" y="32868"/>
                  </a:lnTo>
                  <a:lnTo>
                    <a:pt x="462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4268803" y="3251277"/>
              <a:ext cx="630197" cy="242170"/>
            </a:xfrm>
            <a:custGeom>
              <a:rect b="b" l="l" r="r" t="t"/>
              <a:pathLst>
                <a:path extrusionOk="0" h="4622" w="7839">
                  <a:moveTo>
                    <a:pt x="0" y="1"/>
                  </a:moveTo>
                  <a:lnTo>
                    <a:pt x="0" y="4622"/>
                  </a:lnTo>
                  <a:lnTo>
                    <a:pt x="7838" y="4622"/>
                  </a:lnTo>
                  <a:lnTo>
                    <a:pt x="7838"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2726269" y="1777297"/>
              <a:ext cx="3715143" cy="285314"/>
            </a:xfrm>
            <a:custGeom>
              <a:rect b="b" l="l" r="r" t="t"/>
              <a:pathLst>
                <a:path extrusionOk="0" h="6249" w="46214">
                  <a:moveTo>
                    <a:pt x="0" y="1"/>
                  </a:moveTo>
                  <a:lnTo>
                    <a:pt x="0" y="6212"/>
                  </a:lnTo>
                  <a:cubicBezTo>
                    <a:pt x="1147" y="6064"/>
                    <a:pt x="2071" y="5103"/>
                    <a:pt x="2071" y="3883"/>
                  </a:cubicBezTo>
                  <a:lnTo>
                    <a:pt x="6729" y="3883"/>
                  </a:lnTo>
                  <a:cubicBezTo>
                    <a:pt x="6729" y="5177"/>
                    <a:pt x="7801" y="6249"/>
                    <a:pt x="9095" y="6249"/>
                  </a:cubicBezTo>
                  <a:cubicBezTo>
                    <a:pt x="10352" y="6249"/>
                    <a:pt x="11424" y="5177"/>
                    <a:pt x="11424" y="3883"/>
                  </a:cubicBezTo>
                  <a:lnTo>
                    <a:pt x="16083" y="3883"/>
                  </a:lnTo>
                  <a:cubicBezTo>
                    <a:pt x="16083" y="5177"/>
                    <a:pt x="17155" y="6249"/>
                    <a:pt x="18449" y="6249"/>
                  </a:cubicBezTo>
                  <a:cubicBezTo>
                    <a:pt x="19706" y="6249"/>
                    <a:pt x="20778" y="5177"/>
                    <a:pt x="20778" y="3883"/>
                  </a:cubicBezTo>
                  <a:lnTo>
                    <a:pt x="25436" y="3883"/>
                  </a:lnTo>
                  <a:cubicBezTo>
                    <a:pt x="25436" y="5177"/>
                    <a:pt x="26508" y="6249"/>
                    <a:pt x="27802" y="6249"/>
                  </a:cubicBezTo>
                  <a:cubicBezTo>
                    <a:pt x="29059" y="6249"/>
                    <a:pt x="30132" y="5177"/>
                    <a:pt x="30132" y="3883"/>
                  </a:cubicBezTo>
                  <a:lnTo>
                    <a:pt x="34790" y="3883"/>
                  </a:lnTo>
                  <a:cubicBezTo>
                    <a:pt x="34790" y="5177"/>
                    <a:pt x="35862" y="6249"/>
                    <a:pt x="37156" y="6249"/>
                  </a:cubicBezTo>
                  <a:cubicBezTo>
                    <a:pt x="38450" y="6249"/>
                    <a:pt x="39485" y="5177"/>
                    <a:pt x="39485" y="3883"/>
                  </a:cubicBezTo>
                  <a:lnTo>
                    <a:pt x="44144" y="3883"/>
                  </a:lnTo>
                  <a:cubicBezTo>
                    <a:pt x="44144" y="5103"/>
                    <a:pt x="45068" y="6064"/>
                    <a:pt x="46214" y="6212"/>
                  </a:cubicBezTo>
                  <a:lnTo>
                    <a:pt x="4621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4396643" y="1616945"/>
              <a:ext cx="374537" cy="298828"/>
            </a:xfrm>
            <a:custGeom>
              <a:rect b="b" l="l" r="r" t="t"/>
              <a:pathLst>
                <a:path extrusionOk="0" h="6545" w="4659">
                  <a:moveTo>
                    <a:pt x="0" y="1"/>
                  </a:moveTo>
                  <a:lnTo>
                    <a:pt x="0" y="6544"/>
                  </a:lnTo>
                  <a:lnTo>
                    <a:pt x="4658" y="6544"/>
                  </a:lnTo>
                  <a:lnTo>
                    <a:pt x="4658"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3644661"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2892679" y="1616945"/>
              <a:ext cx="374617" cy="298828"/>
            </a:xfrm>
            <a:custGeom>
              <a:rect b="b" l="l" r="r" t="t"/>
              <a:pathLst>
                <a:path extrusionOk="0" h="6545" w="4660">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2892679" y="1512297"/>
              <a:ext cx="624228" cy="104693"/>
            </a:xfrm>
            <a:custGeom>
              <a:rect b="b" l="l" r="r" t="t"/>
              <a:pathLst>
                <a:path extrusionOk="0" h="2293" w="7765">
                  <a:moveTo>
                    <a:pt x="3920" y="0"/>
                  </a:moveTo>
                  <a:lnTo>
                    <a:pt x="1" y="2293"/>
                  </a:lnTo>
                  <a:lnTo>
                    <a:pt x="4659" y="2293"/>
                  </a:lnTo>
                  <a:lnTo>
                    <a:pt x="7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3644661" y="1512297"/>
              <a:ext cx="490459" cy="104693"/>
            </a:xfrm>
            <a:custGeom>
              <a:rect b="b" l="l" r="r" t="t"/>
              <a:pathLst>
                <a:path extrusionOk="0" h="2293" w="6101">
                  <a:moveTo>
                    <a:pt x="2256" y="0"/>
                  </a:moveTo>
                  <a:lnTo>
                    <a:pt x="0" y="2293"/>
                  </a:lnTo>
                  <a:lnTo>
                    <a:pt x="4659" y="2293"/>
                  </a:lnTo>
                  <a:lnTo>
                    <a:pt x="6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4396643" y="1512297"/>
              <a:ext cx="374537" cy="104693"/>
            </a:xfrm>
            <a:custGeom>
              <a:rect b="b" l="l" r="r" t="t"/>
              <a:pathLst>
                <a:path extrusionOk="0" h="2293" w="4659">
                  <a:moveTo>
                    <a:pt x="592" y="0"/>
                  </a:moveTo>
                  <a:lnTo>
                    <a:pt x="0" y="2293"/>
                  </a:lnTo>
                  <a:lnTo>
                    <a:pt x="4658" y="2293"/>
                  </a:lnTo>
                  <a:lnTo>
                    <a:pt x="44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5062365" y="1512297"/>
              <a:ext cx="460715" cy="104693"/>
            </a:xfrm>
            <a:custGeom>
              <a:rect b="b" l="l" r="r" t="t"/>
              <a:pathLst>
                <a:path extrusionOk="0" h="2293" w="5731">
                  <a:moveTo>
                    <a:pt x="0" y="0"/>
                  </a:moveTo>
                  <a:lnTo>
                    <a:pt x="1073" y="2293"/>
                  </a:lnTo>
                  <a:lnTo>
                    <a:pt x="5731"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5680575" y="1512297"/>
              <a:ext cx="594484" cy="104693"/>
            </a:xfrm>
            <a:custGeom>
              <a:rect b="b" l="l" r="r" t="t"/>
              <a:pathLst>
                <a:path extrusionOk="0" h="2293" w="7395">
                  <a:moveTo>
                    <a:pt x="0" y="0"/>
                  </a:moveTo>
                  <a:lnTo>
                    <a:pt x="2736" y="2293"/>
                  </a:lnTo>
                  <a:lnTo>
                    <a:pt x="7395"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2515241" y="1512297"/>
              <a:ext cx="692560" cy="104693"/>
            </a:xfrm>
            <a:custGeom>
              <a:rect b="b" l="l" r="r" t="t"/>
              <a:pathLst>
                <a:path extrusionOk="0" h="2293" w="8615">
                  <a:moveTo>
                    <a:pt x="4807" y="0"/>
                  </a:moveTo>
                  <a:lnTo>
                    <a:pt x="1" y="2293"/>
                  </a:lnTo>
                  <a:lnTo>
                    <a:pt x="4696" y="2293"/>
                  </a:lnTo>
                  <a:lnTo>
                    <a:pt x="861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267223" y="1512297"/>
              <a:ext cx="558791" cy="104693"/>
            </a:xfrm>
            <a:custGeom>
              <a:rect b="b" l="l" r="r" t="t"/>
              <a:pathLst>
                <a:path extrusionOk="0" h="2293" w="6951">
                  <a:moveTo>
                    <a:pt x="3106" y="0"/>
                  </a:moveTo>
                  <a:lnTo>
                    <a:pt x="0" y="2293"/>
                  </a:lnTo>
                  <a:lnTo>
                    <a:pt x="4695" y="2293"/>
                  </a:lnTo>
                  <a:lnTo>
                    <a:pt x="6951"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4019125" y="1512297"/>
              <a:ext cx="425102" cy="104693"/>
            </a:xfrm>
            <a:custGeom>
              <a:rect b="b" l="l" r="r" t="t"/>
              <a:pathLst>
                <a:path extrusionOk="0" h="2293" w="5288">
                  <a:moveTo>
                    <a:pt x="1443" y="0"/>
                  </a:moveTo>
                  <a:lnTo>
                    <a:pt x="1" y="2293"/>
                  </a:lnTo>
                  <a:lnTo>
                    <a:pt x="4696" y="2293"/>
                  </a:lnTo>
                  <a:lnTo>
                    <a:pt x="5288"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4753260" y="1512297"/>
              <a:ext cx="395358" cy="104693"/>
            </a:xfrm>
            <a:custGeom>
              <a:rect b="b" l="l" r="r" t="t"/>
              <a:pathLst>
                <a:path extrusionOk="0" h="2293" w="4918">
                  <a:moveTo>
                    <a:pt x="1" y="0"/>
                  </a:moveTo>
                  <a:lnTo>
                    <a:pt x="222" y="2293"/>
                  </a:lnTo>
                  <a:lnTo>
                    <a:pt x="4918"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5371470" y="1512297"/>
              <a:ext cx="529127" cy="104693"/>
            </a:xfrm>
            <a:custGeom>
              <a:rect b="b" l="l" r="r" t="t"/>
              <a:pathLst>
                <a:path extrusionOk="0" h="2293" w="6582">
                  <a:moveTo>
                    <a:pt x="0" y="0"/>
                  </a:moveTo>
                  <a:lnTo>
                    <a:pt x="1886" y="2293"/>
                  </a:lnTo>
                  <a:lnTo>
                    <a:pt x="6581"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5989680" y="1512297"/>
              <a:ext cx="662816" cy="104693"/>
            </a:xfrm>
            <a:custGeom>
              <a:rect b="b" l="l" r="r" t="t"/>
              <a:pathLst>
                <a:path extrusionOk="0" h="2293" w="8245">
                  <a:moveTo>
                    <a:pt x="0" y="0"/>
                  </a:moveTo>
                  <a:lnTo>
                    <a:pt x="3550" y="2293"/>
                  </a:lnTo>
                  <a:lnTo>
                    <a:pt x="8245"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515241"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267223" y="1616945"/>
              <a:ext cx="377511" cy="405165"/>
            </a:xfrm>
            <a:custGeom>
              <a:rect b="b" l="l" r="r" t="t"/>
              <a:pathLst>
                <a:path extrusionOk="0" h="8874" w="4696">
                  <a:moveTo>
                    <a:pt x="0" y="1"/>
                  </a:moveTo>
                  <a:lnTo>
                    <a:pt x="0" y="6544"/>
                  </a:lnTo>
                  <a:cubicBezTo>
                    <a:pt x="0" y="7838"/>
                    <a:pt x="1072" y="8874"/>
                    <a:pt x="2366" y="8874"/>
                  </a:cubicBezTo>
                  <a:cubicBezTo>
                    <a:pt x="3623" y="8874"/>
                    <a:pt x="4695" y="7838"/>
                    <a:pt x="4695" y="6544"/>
                  </a:cubicBezTo>
                  <a:lnTo>
                    <a:pt x="4695"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4019125"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148544" y="1616945"/>
              <a:ext cx="374537" cy="298828"/>
            </a:xfrm>
            <a:custGeom>
              <a:rect b="b" l="l" r="r" t="t"/>
              <a:pathLst>
                <a:path extrusionOk="0" h="6545" w="4659">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5900526"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274990"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5523008"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4771106" y="1616945"/>
              <a:ext cx="377511" cy="405165"/>
            </a:xfrm>
            <a:custGeom>
              <a:rect b="b" l="l" r="r" t="t"/>
              <a:pathLst>
                <a:path extrusionOk="0" h="8874" w="4696">
                  <a:moveTo>
                    <a:pt x="0" y="1"/>
                  </a:moveTo>
                  <a:lnTo>
                    <a:pt x="0" y="6544"/>
                  </a:lnTo>
                  <a:cubicBezTo>
                    <a:pt x="0" y="7838"/>
                    <a:pt x="1072" y="8874"/>
                    <a:pt x="2366" y="8874"/>
                  </a:cubicBezTo>
                  <a:cubicBezTo>
                    <a:pt x="3660"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2892679" y="1103794"/>
              <a:ext cx="3403150" cy="408543"/>
            </a:xfrm>
            <a:custGeom>
              <a:rect b="b" l="l" r="r" t="t"/>
              <a:pathLst>
                <a:path extrusionOk="0" h="8948" w="42333">
                  <a:moveTo>
                    <a:pt x="1" y="0"/>
                  </a:moveTo>
                  <a:lnTo>
                    <a:pt x="1" y="8947"/>
                  </a:lnTo>
                  <a:lnTo>
                    <a:pt x="42332" y="8947"/>
                  </a:lnTo>
                  <a:lnTo>
                    <a:pt x="42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0"/>
            <p:cNvGrpSpPr/>
            <p:nvPr/>
          </p:nvGrpSpPr>
          <p:grpSpPr>
            <a:xfrm>
              <a:off x="3556975" y="1169775"/>
              <a:ext cx="2030050" cy="285301"/>
              <a:chOff x="3556975" y="1112625"/>
              <a:chExt cx="2030050" cy="285301"/>
            </a:xfrm>
          </p:grpSpPr>
          <p:sp>
            <p:nvSpPr>
              <p:cNvPr id="519" name="Google Shape;519;p20"/>
              <p:cNvSpPr/>
              <p:nvPr/>
            </p:nvSpPr>
            <p:spPr>
              <a:xfrm>
                <a:off x="3556975" y="1112625"/>
                <a:ext cx="154590" cy="285301"/>
              </a:xfrm>
              <a:custGeom>
                <a:rect b="b" l="l" r="r" t="t"/>
                <a:pathLst>
                  <a:path extrusionOk="0" h="4142" w="1923">
                    <a:moveTo>
                      <a:pt x="961" y="629"/>
                    </a:moveTo>
                    <a:cubicBezTo>
                      <a:pt x="1072" y="629"/>
                      <a:pt x="1146" y="666"/>
                      <a:pt x="1220" y="740"/>
                    </a:cubicBezTo>
                    <a:cubicBezTo>
                      <a:pt x="1257" y="777"/>
                      <a:pt x="1294" y="888"/>
                      <a:pt x="1294" y="962"/>
                    </a:cubicBezTo>
                    <a:lnTo>
                      <a:pt x="1294" y="3180"/>
                    </a:lnTo>
                    <a:cubicBezTo>
                      <a:pt x="1294" y="3291"/>
                      <a:pt x="1257" y="3365"/>
                      <a:pt x="1220" y="3439"/>
                    </a:cubicBezTo>
                    <a:cubicBezTo>
                      <a:pt x="1146" y="3513"/>
                      <a:pt x="1072" y="3513"/>
                      <a:pt x="961" y="3513"/>
                    </a:cubicBezTo>
                    <a:cubicBezTo>
                      <a:pt x="850" y="3513"/>
                      <a:pt x="776" y="3513"/>
                      <a:pt x="703" y="3439"/>
                    </a:cubicBezTo>
                    <a:cubicBezTo>
                      <a:pt x="629" y="3365"/>
                      <a:pt x="592" y="3291"/>
                      <a:pt x="592" y="3180"/>
                    </a:cubicBezTo>
                    <a:lnTo>
                      <a:pt x="592" y="962"/>
                    </a:lnTo>
                    <a:cubicBezTo>
                      <a:pt x="592" y="888"/>
                      <a:pt x="629" y="777"/>
                      <a:pt x="703" y="740"/>
                    </a:cubicBezTo>
                    <a:cubicBezTo>
                      <a:pt x="776" y="666"/>
                      <a:pt x="850" y="629"/>
                      <a:pt x="961" y="629"/>
                    </a:cubicBezTo>
                    <a:close/>
                    <a:moveTo>
                      <a:pt x="961" y="1"/>
                    </a:moveTo>
                    <a:cubicBezTo>
                      <a:pt x="703" y="1"/>
                      <a:pt x="481" y="112"/>
                      <a:pt x="296" y="297"/>
                    </a:cubicBezTo>
                    <a:cubicBezTo>
                      <a:pt x="111" y="481"/>
                      <a:pt x="0" y="703"/>
                      <a:pt x="0" y="962"/>
                    </a:cubicBezTo>
                    <a:lnTo>
                      <a:pt x="0" y="3180"/>
                    </a:lnTo>
                    <a:cubicBezTo>
                      <a:pt x="0" y="3439"/>
                      <a:pt x="111" y="3661"/>
                      <a:pt x="296" y="3883"/>
                    </a:cubicBezTo>
                    <a:cubicBezTo>
                      <a:pt x="481" y="4068"/>
                      <a:pt x="703" y="4141"/>
                      <a:pt x="961" y="4141"/>
                    </a:cubicBezTo>
                    <a:cubicBezTo>
                      <a:pt x="1257" y="4141"/>
                      <a:pt x="1479" y="4068"/>
                      <a:pt x="1664" y="3883"/>
                    </a:cubicBezTo>
                    <a:cubicBezTo>
                      <a:pt x="1849" y="3698"/>
                      <a:pt x="1923" y="3439"/>
                      <a:pt x="1923" y="3180"/>
                    </a:cubicBezTo>
                    <a:lnTo>
                      <a:pt x="1923" y="962"/>
                    </a:lnTo>
                    <a:cubicBezTo>
                      <a:pt x="1923" y="703"/>
                      <a:pt x="1849" y="481"/>
                      <a:pt x="1664" y="297"/>
                    </a:cubicBezTo>
                    <a:cubicBezTo>
                      <a:pt x="1479" y="112"/>
                      <a:pt x="1257" y="1"/>
                      <a:pt x="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3756105" y="1117723"/>
                <a:ext cx="169462" cy="277655"/>
              </a:xfrm>
              <a:custGeom>
                <a:rect b="b" l="l" r="r" t="t"/>
                <a:pathLst>
                  <a:path extrusionOk="0" h="4031" w="2108">
                    <a:moveTo>
                      <a:pt x="0" y="1"/>
                    </a:moveTo>
                    <a:lnTo>
                      <a:pt x="0" y="4031"/>
                    </a:lnTo>
                    <a:lnTo>
                      <a:pt x="592" y="4031"/>
                    </a:lnTo>
                    <a:lnTo>
                      <a:pt x="592" y="1443"/>
                    </a:lnTo>
                    <a:lnTo>
                      <a:pt x="1442" y="4031"/>
                    </a:lnTo>
                    <a:lnTo>
                      <a:pt x="2107" y="4031"/>
                    </a:lnTo>
                    <a:lnTo>
                      <a:pt x="2107" y="1"/>
                    </a:lnTo>
                    <a:lnTo>
                      <a:pt x="1479" y="1"/>
                    </a:lnTo>
                    <a:lnTo>
                      <a:pt x="1479" y="2700"/>
                    </a:lnTo>
                    <a:lnTo>
                      <a:pt x="6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3981926" y="1117723"/>
                <a:ext cx="133849" cy="277655"/>
              </a:xfrm>
              <a:custGeom>
                <a:rect b="b" l="l" r="r" t="t"/>
                <a:pathLst>
                  <a:path extrusionOk="0" h="4031" w="1665">
                    <a:moveTo>
                      <a:pt x="1" y="1"/>
                    </a:moveTo>
                    <a:lnTo>
                      <a:pt x="1" y="4031"/>
                    </a:lnTo>
                    <a:lnTo>
                      <a:pt x="1665" y="4031"/>
                    </a:lnTo>
                    <a:lnTo>
                      <a:pt x="1665" y="3439"/>
                    </a:lnTo>
                    <a:lnTo>
                      <a:pt x="592" y="3439"/>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148417" y="1117723"/>
                <a:ext cx="47591" cy="277655"/>
              </a:xfrm>
              <a:custGeom>
                <a:rect b="b" l="l" r="r" t="t"/>
                <a:pathLst>
                  <a:path extrusionOk="0" h="4031" w="592">
                    <a:moveTo>
                      <a:pt x="0" y="1"/>
                    </a:moveTo>
                    <a:lnTo>
                      <a:pt x="0" y="4031"/>
                    </a:lnTo>
                    <a:lnTo>
                      <a:pt x="592" y="4031"/>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240546" y="1117723"/>
                <a:ext cx="169462" cy="277655"/>
              </a:xfrm>
              <a:custGeom>
                <a:rect b="b" l="l" r="r" t="t"/>
                <a:pathLst>
                  <a:path extrusionOk="0" h="4031" w="2108">
                    <a:moveTo>
                      <a:pt x="0" y="1"/>
                    </a:moveTo>
                    <a:lnTo>
                      <a:pt x="0" y="4031"/>
                    </a:lnTo>
                    <a:lnTo>
                      <a:pt x="629" y="4031"/>
                    </a:lnTo>
                    <a:lnTo>
                      <a:pt x="629" y="1443"/>
                    </a:lnTo>
                    <a:lnTo>
                      <a:pt x="1442" y="4031"/>
                    </a:lnTo>
                    <a:lnTo>
                      <a:pt x="2108" y="4031"/>
                    </a:lnTo>
                    <a:lnTo>
                      <a:pt x="2108" y="1"/>
                    </a:lnTo>
                    <a:lnTo>
                      <a:pt x="1479" y="1"/>
                    </a:lnTo>
                    <a:lnTo>
                      <a:pt x="1479" y="2700"/>
                    </a:lnTo>
                    <a:lnTo>
                      <a:pt x="7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454549" y="1117723"/>
                <a:ext cx="139718" cy="277655"/>
              </a:xfrm>
              <a:custGeom>
                <a:rect b="b" l="l" r="r" t="t"/>
                <a:pathLst>
                  <a:path extrusionOk="0" h="4031" w="1738">
                    <a:moveTo>
                      <a:pt x="0" y="1"/>
                    </a:moveTo>
                    <a:lnTo>
                      <a:pt x="0" y="4031"/>
                    </a:lnTo>
                    <a:lnTo>
                      <a:pt x="1738" y="4031"/>
                    </a:lnTo>
                    <a:lnTo>
                      <a:pt x="1738" y="3439"/>
                    </a:lnTo>
                    <a:lnTo>
                      <a:pt x="592" y="3439"/>
                    </a:lnTo>
                    <a:lnTo>
                      <a:pt x="592" y="2330"/>
                    </a:lnTo>
                    <a:lnTo>
                      <a:pt x="1405" y="2330"/>
                    </a:lnTo>
                    <a:lnTo>
                      <a:pt x="1405" y="1701"/>
                    </a:lnTo>
                    <a:lnTo>
                      <a:pt x="592" y="1701"/>
                    </a:lnTo>
                    <a:lnTo>
                      <a:pt x="592"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659629" y="1112625"/>
                <a:ext cx="163513" cy="285301"/>
              </a:xfrm>
              <a:custGeom>
                <a:rect b="b" l="l" r="r" t="t"/>
                <a:pathLst>
                  <a:path extrusionOk="0" h="4142" w="2034">
                    <a:moveTo>
                      <a:pt x="998" y="1"/>
                    </a:moveTo>
                    <a:cubicBezTo>
                      <a:pt x="777" y="1"/>
                      <a:pt x="592" y="75"/>
                      <a:pt x="444" y="186"/>
                    </a:cubicBezTo>
                    <a:cubicBezTo>
                      <a:pt x="185" y="370"/>
                      <a:pt x="74" y="666"/>
                      <a:pt x="74" y="1036"/>
                    </a:cubicBezTo>
                    <a:cubicBezTo>
                      <a:pt x="74" y="1221"/>
                      <a:pt x="111" y="1406"/>
                      <a:pt x="222" y="1590"/>
                    </a:cubicBezTo>
                    <a:cubicBezTo>
                      <a:pt x="296" y="1738"/>
                      <a:pt x="444" y="1923"/>
                      <a:pt x="629" y="2108"/>
                    </a:cubicBezTo>
                    <a:cubicBezTo>
                      <a:pt x="888" y="2330"/>
                      <a:pt x="1072" y="2515"/>
                      <a:pt x="1183" y="2626"/>
                    </a:cubicBezTo>
                    <a:cubicBezTo>
                      <a:pt x="1331" y="2811"/>
                      <a:pt x="1405" y="2958"/>
                      <a:pt x="1405" y="3143"/>
                    </a:cubicBezTo>
                    <a:cubicBezTo>
                      <a:pt x="1405" y="3254"/>
                      <a:pt x="1405" y="3328"/>
                      <a:pt x="1368" y="3402"/>
                    </a:cubicBezTo>
                    <a:cubicBezTo>
                      <a:pt x="1257" y="3513"/>
                      <a:pt x="1183" y="3587"/>
                      <a:pt x="1035" y="3587"/>
                    </a:cubicBezTo>
                    <a:cubicBezTo>
                      <a:pt x="924" y="3587"/>
                      <a:pt x="851" y="3550"/>
                      <a:pt x="777" y="3476"/>
                    </a:cubicBezTo>
                    <a:cubicBezTo>
                      <a:pt x="703" y="3365"/>
                      <a:pt x="629" y="3217"/>
                      <a:pt x="592" y="2958"/>
                    </a:cubicBezTo>
                    <a:lnTo>
                      <a:pt x="0" y="2995"/>
                    </a:lnTo>
                    <a:cubicBezTo>
                      <a:pt x="37" y="3217"/>
                      <a:pt x="74" y="3402"/>
                      <a:pt x="148" y="3587"/>
                    </a:cubicBezTo>
                    <a:cubicBezTo>
                      <a:pt x="222" y="3735"/>
                      <a:pt x="333" y="3883"/>
                      <a:pt x="444" y="3994"/>
                    </a:cubicBezTo>
                    <a:cubicBezTo>
                      <a:pt x="629" y="4105"/>
                      <a:pt x="814" y="4141"/>
                      <a:pt x="1035" y="4141"/>
                    </a:cubicBezTo>
                    <a:cubicBezTo>
                      <a:pt x="1183" y="4141"/>
                      <a:pt x="1294" y="4141"/>
                      <a:pt x="1405" y="4105"/>
                    </a:cubicBezTo>
                    <a:cubicBezTo>
                      <a:pt x="1553" y="4068"/>
                      <a:pt x="1701" y="3957"/>
                      <a:pt x="1812" y="3809"/>
                    </a:cubicBezTo>
                    <a:cubicBezTo>
                      <a:pt x="1960" y="3624"/>
                      <a:pt x="2034" y="3365"/>
                      <a:pt x="2034" y="3106"/>
                    </a:cubicBezTo>
                    <a:cubicBezTo>
                      <a:pt x="2034" y="2995"/>
                      <a:pt x="1997" y="2847"/>
                      <a:pt x="1960" y="2700"/>
                    </a:cubicBezTo>
                    <a:cubicBezTo>
                      <a:pt x="1923" y="2663"/>
                      <a:pt x="1886" y="2589"/>
                      <a:pt x="1849" y="2515"/>
                    </a:cubicBezTo>
                    <a:cubicBezTo>
                      <a:pt x="1775" y="2367"/>
                      <a:pt x="1664" y="2219"/>
                      <a:pt x="1516" y="2071"/>
                    </a:cubicBezTo>
                    <a:cubicBezTo>
                      <a:pt x="1442" y="2034"/>
                      <a:pt x="1368" y="1923"/>
                      <a:pt x="1220" y="1812"/>
                    </a:cubicBezTo>
                    <a:cubicBezTo>
                      <a:pt x="1109" y="1701"/>
                      <a:pt x="998" y="1627"/>
                      <a:pt x="961" y="1554"/>
                    </a:cubicBezTo>
                    <a:cubicBezTo>
                      <a:pt x="777" y="1369"/>
                      <a:pt x="703" y="1184"/>
                      <a:pt x="703" y="999"/>
                    </a:cubicBezTo>
                    <a:cubicBezTo>
                      <a:pt x="703" y="888"/>
                      <a:pt x="740" y="777"/>
                      <a:pt x="777" y="703"/>
                    </a:cubicBezTo>
                    <a:cubicBezTo>
                      <a:pt x="851" y="592"/>
                      <a:pt x="924" y="555"/>
                      <a:pt x="1035" y="555"/>
                    </a:cubicBezTo>
                    <a:cubicBezTo>
                      <a:pt x="1146" y="555"/>
                      <a:pt x="1220" y="592"/>
                      <a:pt x="1257" y="666"/>
                    </a:cubicBezTo>
                    <a:cubicBezTo>
                      <a:pt x="1368" y="740"/>
                      <a:pt x="1405" y="888"/>
                      <a:pt x="1405" y="1036"/>
                    </a:cubicBezTo>
                    <a:lnTo>
                      <a:pt x="1997" y="925"/>
                    </a:lnTo>
                    <a:cubicBezTo>
                      <a:pt x="1997" y="777"/>
                      <a:pt x="1923" y="592"/>
                      <a:pt x="1849" y="481"/>
                    </a:cubicBezTo>
                    <a:cubicBezTo>
                      <a:pt x="1775" y="333"/>
                      <a:pt x="1701" y="223"/>
                      <a:pt x="1590" y="149"/>
                    </a:cubicBezTo>
                    <a:cubicBezTo>
                      <a:pt x="1405" y="75"/>
                      <a:pt x="1220" y="1"/>
                      <a:pt x="9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4855784" y="1117723"/>
                <a:ext cx="154590" cy="277655"/>
              </a:xfrm>
              <a:custGeom>
                <a:rect b="b" l="l" r="r" t="t"/>
                <a:pathLst>
                  <a:path extrusionOk="0" h="4031" w="1923">
                    <a:moveTo>
                      <a:pt x="0" y="1"/>
                    </a:moveTo>
                    <a:lnTo>
                      <a:pt x="0" y="592"/>
                    </a:lnTo>
                    <a:lnTo>
                      <a:pt x="666" y="592"/>
                    </a:lnTo>
                    <a:lnTo>
                      <a:pt x="666" y="4031"/>
                    </a:lnTo>
                    <a:lnTo>
                      <a:pt x="1257" y="4031"/>
                    </a:lnTo>
                    <a:lnTo>
                      <a:pt x="1257" y="592"/>
                    </a:lnTo>
                    <a:lnTo>
                      <a:pt x="1923" y="592"/>
                    </a:lnTo>
                    <a:lnTo>
                      <a:pt x="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5043017" y="1112625"/>
                <a:ext cx="154590" cy="285301"/>
              </a:xfrm>
              <a:custGeom>
                <a:rect b="b" l="l" r="r" t="t"/>
                <a:pathLst>
                  <a:path extrusionOk="0" h="4142" w="1923">
                    <a:moveTo>
                      <a:pt x="962" y="629"/>
                    </a:moveTo>
                    <a:cubicBezTo>
                      <a:pt x="1036" y="629"/>
                      <a:pt x="1110" y="666"/>
                      <a:pt x="1184" y="740"/>
                    </a:cubicBezTo>
                    <a:cubicBezTo>
                      <a:pt x="1257" y="777"/>
                      <a:pt x="1294" y="888"/>
                      <a:pt x="1294" y="962"/>
                    </a:cubicBezTo>
                    <a:lnTo>
                      <a:pt x="1294" y="3180"/>
                    </a:lnTo>
                    <a:cubicBezTo>
                      <a:pt x="1294" y="3291"/>
                      <a:pt x="1257" y="3365"/>
                      <a:pt x="1184" y="3439"/>
                    </a:cubicBezTo>
                    <a:cubicBezTo>
                      <a:pt x="1147" y="3513"/>
                      <a:pt x="1036" y="3513"/>
                      <a:pt x="962" y="3513"/>
                    </a:cubicBezTo>
                    <a:cubicBezTo>
                      <a:pt x="851" y="3513"/>
                      <a:pt x="777" y="3513"/>
                      <a:pt x="703" y="3439"/>
                    </a:cubicBezTo>
                    <a:cubicBezTo>
                      <a:pt x="629" y="3365"/>
                      <a:pt x="592" y="3291"/>
                      <a:pt x="592" y="3180"/>
                    </a:cubicBezTo>
                    <a:lnTo>
                      <a:pt x="592" y="962"/>
                    </a:lnTo>
                    <a:cubicBezTo>
                      <a:pt x="592" y="888"/>
                      <a:pt x="629" y="777"/>
                      <a:pt x="703" y="740"/>
                    </a:cubicBezTo>
                    <a:cubicBezTo>
                      <a:pt x="777" y="666"/>
                      <a:pt x="851" y="629"/>
                      <a:pt x="962" y="629"/>
                    </a:cubicBezTo>
                    <a:close/>
                    <a:moveTo>
                      <a:pt x="962" y="1"/>
                    </a:moveTo>
                    <a:cubicBezTo>
                      <a:pt x="703" y="1"/>
                      <a:pt x="481" y="112"/>
                      <a:pt x="296" y="297"/>
                    </a:cubicBezTo>
                    <a:cubicBezTo>
                      <a:pt x="74" y="481"/>
                      <a:pt x="0" y="703"/>
                      <a:pt x="0" y="962"/>
                    </a:cubicBezTo>
                    <a:lnTo>
                      <a:pt x="0" y="3180"/>
                    </a:lnTo>
                    <a:cubicBezTo>
                      <a:pt x="0" y="3439"/>
                      <a:pt x="111" y="3661"/>
                      <a:pt x="296" y="3883"/>
                    </a:cubicBezTo>
                    <a:cubicBezTo>
                      <a:pt x="481" y="4068"/>
                      <a:pt x="703" y="4141"/>
                      <a:pt x="962" y="4141"/>
                    </a:cubicBezTo>
                    <a:cubicBezTo>
                      <a:pt x="1220" y="4141"/>
                      <a:pt x="1442" y="4068"/>
                      <a:pt x="1664" y="3883"/>
                    </a:cubicBezTo>
                    <a:cubicBezTo>
                      <a:pt x="1849" y="3698"/>
                      <a:pt x="1923" y="3439"/>
                      <a:pt x="1923" y="3180"/>
                    </a:cubicBezTo>
                    <a:lnTo>
                      <a:pt x="1923" y="962"/>
                    </a:lnTo>
                    <a:cubicBezTo>
                      <a:pt x="1923" y="703"/>
                      <a:pt x="1849" y="481"/>
                      <a:pt x="1664" y="297"/>
                    </a:cubicBezTo>
                    <a:cubicBezTo>
                      <a:pt x="1479" y="112"/>
                      <a:pt x="1220"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5242147" y="1117723"/>
                <a:ext cx="163513" cy="277655"/>
              </a:xfrm>
              <a:custGeom>
                <a:rect b="b" l="l" r="r" t="t"/>
                <a:pathLst>
                  <a:path extrusionOk="0" h="4031" w="2034">
                    <a:moveTo>
                      <a:pt x="962" y="629"/>
                    </a:moveTo>
                    <a:cubicBezTo>
                      <a:pt x="1221" y="629"/>
                      <a:pt x="1331" y="740"/>
                      <a:pt x="1331" y="962"/>
                    </a:cubicBezTo>
                    <a:lnTo>
                      <a:pt x="1331" y="1553"/>
                    </a:lnTo>
                    <a:cubicBezTo>
                      <a:pt x="1331" y="1664"/>
                      <a:pt x="1294" y="1738"/>
                      <a:pt x="1221" y="1812"/>
                    </a:cubicBezTo>
                    <a:cubicBezTo>
                      <a:pt x="1147" y="1886"/>
                      <a:pt x="1073" y="1923"/>
                      <a:pt x="962" y="1923"/>
                    </a:cubicBezTo>
                    <a:lnTo>
                      <a:pt x="592" y="1923"/>
                    </a:lnTo>
                    <a:lnTo>
                      <a:pt x="592" y="629"/>
                    </a:lnTo>
                    <a:close/>
                    <a:moveTo>
                      <a:pt x="0" y="1"/>
                    </a:moveTo>
                    <a:lnTo>
                      <a:pt x="0" y="4031"/>
                    </a:lnTo>
                    <a:lnTo>
                      <a:pt x="592" y="4031"/>
                    </a:lnTo>
                    <a:lnTo>
                      <a:pt x="592" y="2515"/>
                    </a:lnTo>
                    <a:lnTo>
                      <a:pt x="999" y="2515"/>
                    </a:lnTo>
                    <a:lnTo>
                      <a:pt x="1368" y="4031"/>
                    </a:lnTo>
                    <a:lnTo>
                      <a:pt x="2034" y="4031"/>
                    </a:lnTo>
                    <a:lnTo>
                      <a:pt x="1590" y="2256"/>
                    </a:lnTo>
                    <a:cubicBezTo>
                      <a:pt x="1812" y="2071"/>
                      <a:pt x="1923" y="1849"/>
                      <a:pt x="1923" y="1553"/>
                    </a:cubicBezTo>
                    <a:lnTo>
                      <a:pt x="1923" y="962"/>
                    </a:lnTo>
                    <a:cubicBezTo>
                      <a:pt x="1923" y="666"/>
                      <a:pt x="1849" y="444"/>
                      <a:pt x="1701" y="259"/>
                    </a:cubicBezTo>
                    <a:cubicBezTo>
                      <a:pt x="1553" y="75"/>
                      <a:pt x="1294"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5447227" y="1117723"/>
                <a:ext cx="139798" cy="277655"/>
              </a:xfrm>
              <a:custGeom>
                <a:rect b="b" l="l" r="r" t="t"/>
                <a:pathLst>
                  <a:path extrusionOk="0" h="4031" w="1739">
                    <a:moveTo>
                      <a:pt x="0" y="1"/>
                    </a:moveTo>
                    <a:lnTo>
                      <a:pt x="0" y="4031"/>
                    </a:lnTo>
                    <a:lnTo>
                      <a:pt x="1738" y="4031"/>
                    </a:lnTo>
                    <a:lnTo>
                      <a:pt x="1738" y="3439"/>
                    </a:lnTo>
                    <a:lnTo>
                      <a:pt x="629" y="3439"/>
                    </a:lnTo>
                    <a:lnTo>
                      <a:pt x="629" y="2330"/>
                    </a:lnTo>
                    <a:lnTo>
                      <a:pt x="1442" y="2330"/>
                    </a:lnTo>
                    <a:lnTo>
                      <a:pt x="1442" y="1701"/>
                    </a:lnTo>
                    <a:lnTo>
                      <a:pt x="629" y="1701"/>
                    </a:lnTo>
                    <a:lnTo>
                      <a:pt x="629"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0"/>
            <p:cNvGrpSpPr/>
            <p:nvPr/>
          </p:nvGrpSpPr>
          <p:grpSpPr>
            <a:xfrm>
              <a:off x="4001315" y="2072612"/>
              <a:ext cx="1141370" cy="999312"/>
              <a:chOff x="4066716" y="2025080"/>
              <a:chExt cx="1141370" cy="877822"/>
            </a:xfrm>
          </p:grpSpPr>
          <p:sp>
            <p:nvSpPr>
              <p:cNvPr id="531" name="Google Shape;531;p20"/>
              <p:cNvSpPr/>
              <p:nvPr/>
            </p:nvSpPr>
            <p:spPr>
              <a:xfrm>
                <a:off x="4066716" y="2325556"/>
                <a:ext cx="1141370" cy="509802"/>
              </a:xfrm>
              <a:custGeom>
                <a:rect b="b" l="l" r="r" t="t"/>
                <a:pathLst>
                  <a:path extrusionOk="0" h="11166" w="14198">
                    <a:moveTo>
                      <a:pt x="0" y="0"/>
                    </a:moveTo>
                    <a:lnTo>
                      <a:pt x="1590" y="11166"/>
                    </a:lnTo>
                    <a:lnTo>
                      <a:pt x="12570" y="11166"/>
                    </a:lnTo>
                    <a:lnTo>
                      <a:pt x="141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4194539" y="2835329"/>
                <a:ext cx="882757" cy="15249"/>
              </a:xfrm>
              <a:custGeom>
                <a:rect b="b" l="l" r="r" t="t"/>
                <a:pathLst>
                  <a:path extrusionOk="0" h="334" w="10981">
                    <a:moveTo>
                      <a:pt x="0" y="1"/>
                    </a:moveTo>
                    <a:lnTo>
                      <a:pt x="111" y="333"/>
                    </a:lnTo>
                    <a:lnTo>
                      <a:pt x="10906" y="333"/>
                    </a:lnTo>
                    <a:lnTo>
                      <a:pt x="10980" y="1"/>
                    </a:lnTo>
                    <a:close/>
                  </a:path>
                </a:pathLst>
              </a:custGeom>
              <a:solidFill>
                <a:srgbClr val="DEE1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4203382" y="2850533"/>
                <a:ext cx="867965" cy="13560"/>
              </a:xfrm>
              <a:custGeom>
                <a:rect b="b" l="l" r="r" t="t"/>
                <a:pathLst>
                  <a:path extrusionOk="0" h="297" w="10797">
                    <a:moveTo>
                      <a:pt x="1" y="0"/>
                    </a:moveTo>
                    <a:lnTo>
                      <a:pt x="75" y="296"/>
                    </a:lnTo>
                    <a:lnTo>
                      <a:pt x="10722" y="296"/>
                    </a:lnTo>
                    <a:lnTo>
                      <a:pt x="107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4209331" y="2864048"/>
                <a:ext cx="856068" cy="38854"/>
              </a:xfrm>
              <a:custGeom>
                <a:rect b="b" l="l" r="r" t="t"/>
                <a:pathLst>
                  <a:path extrusionOk="0" h="851" w="10649">
                    <a:moveTo>
                      <a:pt x="1" y="0"/>
                    </a:moveTo>
                    <a:lnTo>
                      <a:pt x="223" y="850"/>
                    </a:lnTo>
                    <a:lnTo>
                      <a:pt x="10427" y="850"/>
                    </a:lnTo>
                    <a:lnTo>
                      <a:pt x="10648"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289642" y="2325556"/>
                <a:ext cx="86258" cy="111448"/>
              </a:xfrm>
              <a:custGeom>
                <a:rect b="b" l="l" r="r" t="t"/>
                <a:pathLst>
                  <a:path extrusionOk="0" h="2441" w="1073">
                    <a:moveTo>
                      <a:pt x="0" y="0"/>
                    </a:moveTo>
                    <a:lnTo>
                      <a:pt x="333" y="2441"/>
                    </a:lnTo>
                    <a:lnTo>
                      <a:pt x="1072" y="2441"/>
                    </a:lnTo>
                    <a:lnTo>
                      <a:pt x="813"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230152" y="2025080"/>
                <a:ext cx="124925" cy="300512"/>
              </a:xfrm>
              <a:custGeom>
                <a:rect b="b" l="l" r="r" t="t"/>
                <a:pathLst>
                  <a:path extrusionOk="0" h="6582" w="1554">
                    <a:moveTo>
                      <a:pt x="851" y="1"/>
                    </a:moveTo>
                    <a:lnTo>
                      <a:pt x="1" y="999"/>
                    </a:lnTo>
                    <a:lnTo>
                      <a:pt x="740" y="6581"/>
                    </a:lnTo>
                    <a:lnTo>
                      <a:pt x="1553" y="6581"/>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4898929" y="2325556"/>
                <a:ext cx="86258" cy="111448"/>
              </a:xfrm>
              <a:custGeom>
                <a:rect b="b" l="l" r="r" t="t"/>
                <a:pathLst>
                  <a:path extrusionOk="0" h="2441" w="1073">
                    <a:moveTo>
                      <a:pt x="259" y="0"/>
                    </a:moveTo>
                    <a:lnTo>
                      <a:pt x="0" y="2441"/>
                    </a:lnTo>
                    <a:lnTo>
                      <a:pt x="739" y="2441"/>
                    </a:lnTo>
                    <a:lnTo>
                      <a:pt x="1072"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4919670" y="2025080"/>
                <a:ext cx="124925" cy="300512"/>
              </a:xfrm>
              <a:custGeom>
                <a:rect b="b" l="l" r="r" t="t"/>
                <a:pathLst>
                  <a:path extrusionOk="0" h="6582" w="1554">
                    <a:moveTo>
                      <a:pt x="703" y="1"/>
                    </a:moveTo>
                    <a:lnTo>
                      <a:pt x="1" y="6581"/>
                    </a:lnTo>
                    <a:lnTo>
                      <a:pt x="814" y="6581"/>
                    </a:lnTo>
                    <a:lnTo>
                      <a:pt x="1554" y="999"/>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4298485" y="2025080"/>
                <a:ext cx="677764" cy="76018"/>
              </a:xfrm>
              <a:custGeom>
                <a:rect b="b" l="l" r="r" t="t"/>
                <a:pathLst>
                  <a:path extrusionOk="0" h="1665" w="8431">
                    <a:moveTo>
                      <a:pt x="1" y="1"/>
                    </a:moveTo>
                    <a:lnTo>
                      <a:pt x="186" y="1664"/>
                    </a:lnTo>
                    <a:lnTo>
                      <a:pt x="8245" y="1664"/>
                    </a:lnTo>
                    <a:lnTo>
                      <a:pt x="8430" y="1"/>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0"/>
            <p:cNvGrpSpPr/>
            <p:nvPr/>
          </p:nvGrpSpPr>
          <p:grpSpPr>
            <a:xfrm>
              <a:off x="5585544" y="2116612"/>
              <a:ext cx="1141355" cy="999310"/>
              <a:chOff x="5261494" y="2204014"/>
              <a:chExt cx="1465342" cy="864306"/>
            </a:xfrm>
          </p:grpSpPr>
          <p:sp>
            <p:nvSpPr>
              <p:cNvPr id="541" name="Google Shape;541;p20"/>
              <p:cNvSpPr/>
              <p:nvPr/>
            </p:nvSpPr>
            <p:spPr>
              <a:xfrm>
                <a:off x="5561676" y="2204014"/>
                <a:ext cx="820375" cy="347767"/>
              </a:xfrm>
              <a:custGeom>
                <a:rect b="b" l="l" r="r" t="t"/>
                <a:pathLst>
                  <a:path extrusionOk="0" h="7617" w="10205">
                    <a:moveTo>
                      <a:pt x="5103" y="1"/>
                    </a:moveTo>
                    <a:cubicBezTo>
                      <a:pt x="38" y="1"/>
                      <a:pt x="1" y="7432"/>
                      <a:pt x="1" y="7506"/>
                    </a:cubicBezTo>
                    <a:cubicBezTo>
                      <a:pt x="1" y="7543"/>
                      <a:pt x="38" y="7617"/>
                      <a:pt x="111" y="7617"/>
                    </a:cubicBezTo>
                    <a:cubicBezTo>
                      <a:pt x="185" y="7617"/>
                      <a:pt x="222" y="7543"/>
                      <a:pt x="222" y="7506"/>
                    </a:cubicBezTo>
                    <a:cubicBezTo>
                      <a:pt x="222" y="7432"/>
                      <a:pt x="296" y="222"/>
                      <a:pt x="5103" y="222"/>
                    </a:cubicBezTo>
                    <a:cubicBezTo>
                      <a:pt x="9909" y="222"/>
                      <a:pt x="9946" y="7432"/>
                      <a:pt x="9946" y="7506"/>
                    </a:cubicBezTo>
                    <a:cubicBezTo>
                      <a:pt x="9946" y="7543"/>
                      <a:pt x="10020" y="7617"/>
                      <a:pt x="10094" y="7617"/>
                    </a:cubicBezTo>
                    <a:cubicBezTo>
                      <a:pt x="10167" y="7617"/>
                      <a:pt x="10204" y="7543"/>
                      <a:pt x="10204" y="7506"/>
                    </a:cubicBezTo>
                    <a:cubicBezTo>
                      <a:pt x="10204" y="7395"/>
                      <a:pt x="10167" y="1"/>
                      <a:pt x="5103" y="1"/>
                    </a:cubicBezTo>
                    <a:close/>
                  </a:path>
                </a:pathLst>
              </a:custGeom>
              <a:solidFill>
                <a:srgbClr val="452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5630009" y="2204014"/>
                <a:ext cx="823349" cy="347767"/>
              </a:xfrm>
              <a:custGeom>
                <a:rect b="b" l="l" r="r" t="t"/>
                <a:pathLst>
                  <a:path extrusionOk="0" h="7617" w="10242">
                    <a:moveTo>
                      <a:pt x="5140" y="1"/>
                    </a:moveTo>
                    <a:cubicBezTo>
                      <a:pt x="75" y="1"/>
                      <a:pt x="1" y="7432"/>
                      <a:pt x="1" y="7506"/>
                    </a:cubicBezTo>
                    <a:cubicBezTo>
                      <a:pt x="1" y="7543"/>
                      <a:pt x="75" y="7617"/>
                      <a:pt x="149" y="7617"/>
                    </a:cubicBezTo>
                    <a:cubicBezTo>
                      <a:pt x="223" y="7617"/>
                      <a:pt x="260" y="7543"/>
                      <a:pt x="260" y="7506"/>
                    </a:cubicBezTo>
                    <a:cubicBezTo>
                      <a:pt x="260" y="7432"/>
                      <a:pt x="334" y="222"/>
                      <a:pt x="5140" y="222"/>
                    </a:cubicBezTo>
                    <a:cubicBezTo>
                      <a:pt x="9946" y="222"/>
                      <a:pt x="9983" y="7432"/>
                      <a:pt x="9983" y="7506"/>
                    </a:cubicBezTo>
                    <a:cubicBezTo>
                      <a:pt x="9983" y="7543"/>
                      <a:pt x="10057" y="7617"/>
                      <a:pt x="10094" y="7617"/>
                    </a:cubicBezTo>
                    <a:cubicBezTo>
                      <a:pt x="10168" y="7617"/>
                      <a:pt x="10242" y="7543"/>
                      <a:pt x="10242" y="7506"/>
                    </a:cubicBezTo>
                    <a:cubicBezTo>
                      <a:pt x="10242" y="7395"/>
                      <a:pt x="10205" y="1"/>
                      <a:pt x="5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5356598" y="2477461"/>
                <a:ext cx="1370239" cy="590842"/>
              </a:xfrm>
              <a:custGeom>
                <a:rect b="b" l="l" r="r" t="t"/>
                <a:pathLst>
                  <a:path extrusionOk="0" h="12941" w="17045">
                    <a:moveTo>
                      <a:pt x="1" y="1"/>
                    </a:moveTo>
                    <a:lnTo>
                      <a:pt x="1" y="12941"/>
                    </a:lnTo>
                    <a:lnTo>
                      <a:pt x="17044" y="12941"/>
                    </a:lnTo>
                    <a:lnTo>
                      <a:pt x="1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5261494" y="2477461"/>
                <a:ext cx="95181" cy="590842"/>
              </a:xfrm>
              <a:custGeom>
                <a:rect b="b" l="l" r="r" t="t"/>
                <a:pathLst>
                  <a:path extrusionOk="0" h="12941" w="1184">
                    <a:moveTo>
                      <a:pt x="1184" y="1"/>
                    </a:moveTo>
                    <a:lnTo>
                      <a:pt x="1" y="518"/>
                    </a:lnTo>
                    <a:lnTo>
                      <a:pt x="1" y="12090"/>
                    </a:lnTo>
                    <a:lnTo>
                      <a:pt x="1184" y="12941"/>
                    </a:lnTo>
                    <a:lnTo>
                      <a:pt x="11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5621085" y="2477461"/>
                <a:ext cx="41722" cy="135098"/>
              </a:xfrm>
              <a:custGeom>
                <a:rect b="b" l="l" r="r" t="t"/>
                <a:pathLst>
                  <a:path extrusionOk="0" h="2959" w="519">
                    <a:moveTo>
                      <a:pt x="1" y="1"/>
                    </a:moveTo>
                    <a:lnTo>
                      <a:pt x="1" y="2958"/>
                    </a:lnTo>
                    <a:lnTo>
                      <a:pt x="519" y="2958"/>
                    </a:lnTo>
                    <a:lnTo>
                      <a:pt x="519"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423634" y="2477461"/>
                <a:ext cx="38667" cy="135098"/>
              </a:xfrm>
              <a:custGeom>
                <a:rect b="b" l="l" r="r" t="t"/>
                <a:pathLst>
                  <a:path extrusionOk="0" h="2959" w="481">
                    <a:moveTo>
                      <a:pt x="0" y="1"/>
                    </a:moveTo>
                    <a:lnTo>
                      <a:pt x="0" y="2958"/>
                    </a:lnTo>
                    <a:lnTo>
                      <a:pt x="481" y="2958"/>
                    </a:lnTo>
                    <a:lnTo>
                      <a:pt x="481"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5261494" y="2985590"/>
                <a:ext cx="95181" cy="82730"/>
              </a:xfrm>
              <a:custGeom>
                <a:rect b="b" l="l" r="r" t="t"/>
                <a:pathLst>
                  <a:path extrusionOk="0" h="1812" w="1184">
                    <a:moveTo>
                      <a:pt x="592" y="0"/>
                    </a:moveTo>
                    <a:lnTo>
                      <a:pt x="1" y="961"/>
                    </a:lnTo>
                    <a:lnTo>
                      <a:pt x="1184" y="1812"/>
                    </a:lnTo>
                    <a:lnTo>
                      <a:pt x="592" y="0"/>
                    </a:lnTo>
                    <a:close/>
                  </a:path>
                </a:pathLst>
              </a:custGeom>
              <a:solidFill>
                <a:srgbClr val="B6A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5309086" y="2477461"/>
                <a:ext cx="47591" cy="590842"/>
              </a:xfrm>
              <a:custGeom>
                <a:rect b="b" l="l" r="r" t="t"/>
                <a:pathLst>
                  <a:path extrusionOk="0" h="12941" w="592">
                    <a:moveTo>
                      <a:pt x="592" y="1"/>
                    </a:moveTo>
                    <a:lnTo>
                      <a:pt x="0" y="260"/>
                    </a:lnTo>
                    <a:lnTo>
                      <a:pt x="0" y="11129"/>
                    </a:lnTo>
                    <a:lnTo>
                      <a:pt x="592" y="12941"/>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0"/>
            <p:cNvGrpSpPr/>
            <p:nvPr/>
          </p:nvGrpSpPr>
          <p:grpSpPr>
            <a:xfrm>
              <a:off x="2417144" y="2062542"/>
              <a:ext cx="1141319" cy="1048230"/>
              <a:chOff x="2417164" y="2063889"/>
              <a:chExt cx="1512883" cy="999362"/>
            </a:xfrm>
          </p:grpSpPr>
          <p:sp>
            <p:nvSpPr>
              <p:cNvPr id="550" name="Google Shape;550;p20"/>
              <p:cNvSpPr/>
              <p:nvPr/>
            </p:nvSpPr>
            <p:spPr>
              <a:xfrm>
                <a:off x="2854091" y="2063889"/>
                <a:ext cx="754938" cy="322473"/>
              </a:xfrm>
              <a:custGeom>
                <a:rect b="b" l="l" r="r" t="t"/>
                <a:pathLst>
                  <a:path extrusionOk="0" h="7063" w="9391">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2455832" y="2305284"/>
                <a:ext cx="1352312" cy="654990"/>
              </a:xfrm>
              <a:custGeom>
                <a:rect b="b" l="l" r="r" t="t"/>
                <a:pathLst>
                  <a:path extrusionOk="0" h="14346" w="16822">
                    <a:moveTo>
                      <a:pt x="0" y="1"/>
                    </a:moveTo>
                    <a:lnTo>
                      <a:pt x="0" y="14345"/>
                    </a:lnTo>
                    <a:lnTo>
                      <a:pt x="16822" y="14345"/>
                    </a:lnTo>
                    <a:lnTo>
                      <a:pt x="168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808097" y="2305284"/>
                <a:ext cx="92207" cy="654990"/>
              </a:xfrm>
              <a:custGeom>
                <a:rect b="b" l="l" r="r" t="t"/>
                <a:pathLst>
                  <a:path extrusionOk="0" h="14346" w="1147">
                    <a:moveTo>
                      <a:pt x="1" y="1"/>
                    </a:moveTo>
                    <a:lnTo>
                      <a:pt x="1" y="14345"/>
                    </a:lnTo>
                    <a:lnTo>
                      <a:pt x="1147" y="14345"/>
                    </a:lnTo>
                    <a:lnTo>
                      <a:pt x="1147" y="518"/>
                    </a:lnTo>
                    <a:lnTo>
                      <a:pt x="1" y="1"/>
                    </a:ln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3769509" y="2960249"/>
                <a:ext cx="160538" cy="103001"/>
              </a:xfrm>
              <a:custGeom>
                <a:rect b="b" l="l" r="r" t="t"/>
                <a:pathLst>
                  <a:path extrusionOk="0" h="2256" w="1997">
                    <a:moveTo>
                      <a:pt x="481" y="0"/>
                    </a:moveTo>
                    <a:lnTo>
                      <a:pt x="0" y="2256"/>
                    </a:lnTo>
                    <a:lnTo>
                      <a:pt x="0" y="2256"/>
                    </a:lnTo>
                    <a:lnTo>
                      <a:pt x="1997" y="1849"/>
                    </a:lnTo>
                    <a:lnTo>
                      <a:pt x="1627" y="0"/>
                    </a:lnTo>
                    <a:close/>
                  </a:path>
                </a:pathLst>
              </a:custGeom>
              <a:solidFill>
                <a:srgbClr val="995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2417164" y="2960249"/>
                <a:ext cx="1390979" cy="103001"/>
              </a:xfrm>
              <a:custGeom>
                <a:rect b="b" l="l" r="r" t="t"/>
                <a:pathLst>
                  <a:path extrusionOk="0" h="2256" w="17303">
                    <a:moveTo>
                      <a:pt x="481" y="0"/>
                    </a:moveTo>
                    <a:lnTo>
                      <a:pt x="1" y="2256"/>
                    </a:lnTo>
                    <a:lnTo>
                      <a:pt x="16822" y="2256"/>
                    </a:lnTo>
                    <a:lnTo>
                      <a:pt x="17303" y="0"/>
                    </a:lnTo>
                    <a:close/>
                  </a:path>
                </a:pathLst>
              </a:custGeom>
              <a:solidFill>
                <a:srgbClr val="C79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2720320" y="2347517"/>
                <a:ext cx="101130" cy="57436"/>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3442557" y="2347517"/>
                <a:ext cx="101130" cy="57436"/>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2753039" y="2063889"/>
                <a:ext cx="757912" cy="322473"/>
              </a:xfrm>
              <a:custGeom>
                <a:rect b="b" l="l" r="r" t="t"/>
                <a:pathLst>
                  <a:path extrusionOk="0" h="7063" w="9428">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solidFill>
                <a:srgbClr val="D8B1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0"/>
            <p:cNvSpPr/>
            <p:nvPr/>
          </p:nvSpPr>
          <p:spPr>
            <a:xfrm>
              <a:off x="3829500" y="3393400"/>
              <a:ext cx="1485000" cy="10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txBox="1"/>
            <p:nvPr/>
          </p:nvSpPr>
          <p:spPr>
            <a:xfrm>
              <a:off x="2704163"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A</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560" name="Google Shape;560;p20"/>
            <p:cNvSpPr txBox="1"/>
            <p:nvPr/>
          </p:nvSpPr>
          <p:spPr>
            <a:xfrm>
              <a:off x="4329650"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B</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561" name="Google Shape;561;p20"/>
            <p:cNvSpPr txBox="1"/>
            <p:nvPr/>
          </p:nvSpPr>
          <p:spPr>
            <a:xfrm>
              <a:off x="5910625"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C</a:t>
              </a:r>
              <a:endParaRPr sz="3000">
                <a:solidFill>
                  <a:schemeClr val="lt1"/>
                </a:solidFill>
                <a:latin typeface="Fira Sans Extra Condensed Medium"/>
                <a:ea typeface="Fira Sans Extra Condensed Medium"/>
                <a:cs typeface="Fira Sans Extra Condensed Medium"/>
                <a:sym typeface="Fira Sans Extra Condensed Medium"/>
              </a:endParaRPr>
            </a:p>
          </p:txBody>
        </p:sp>
      </p:grpSp>
      <p:pic>
        <p:nvPicPr>
          <p:cNvPr id="562" name="Google Shape;562;p20"/>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563" name="Google Shape;563;p20"/>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564" name="Google Shape;564;p20"/>
          <p:cNvSpPr txBox="1"/>
          <p:nvPr/>
        </p:nvSpPr>
        <p:spPr>
          <a:xfrm>
            <a:off x="281700" y="3641150"/>
            <a:ext cx="8784600" cy="178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000">
                <a:solidFill>
                  <a:srgbClr val="212121"/>
                </a:solidFill>
                <a:highlight>
                  <a:srgbClr val="FFFFFF"/>
                </a:highlight>
                <a:latin typeface="Roboto"/>
                <a:ea typeface="Roboto"/>
                <a:cs typeface="Roboto"/>
                <a:sym typeface="Roboto"/>
              </a:rPr>
              <a:t>Se puede notar que:</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000">
                <a:solidFill>
                  <a:srgbClr val="212121"/>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rPr lang="en" sz="1000">
                <a:solidFill>
                  <a:schemeClr val="dk1"/>
                </a:solidFill>
              </a:rPr>
              <a:t>Comercialmente hablando este gráfico muestra la importancia del manejo de las tiendas oficiales de las marcas dentro de Meli, más si se tiene en cuenta la gráfica inicial que compara las ventas de Vtex con Meli</a:t>
            </a:r>
            <a:endParaRPr sz="10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70" name="Google Shape;570;p21"/>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571" name="Google Shape;571;p21"/>
          <p:cNvSpPr txBox="1"/>
          <p:nvPr/>
        </p:nvSpPr>
        <p:spPr>
          <a:xfrm>
            <a:off x="442600" y="4251100"/>
            <a:ext cx="757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t>Tanto por ecommerce como por género no siguen una correlación de ganancias. El gráfico de Violín al igual que el </a:t>
            </a:r>
            <a:r>
              <a:rPr lang="en" sz="1000">
                <a:solidFill>
                  <a:schemeClr val="accent2"/>
                </a:solidFill>
                <a:highlight>
                  <a:srgbClr val="FFFFFF"/>
                </a:highlight>
                <a:latin typeface="Roboto"/>
                <a:ea typeface="Roboto"/>
                <a:cs typeface="Roboto"/>
                <a:sym typeface="Roboto"/>
              </a:rPr>
              <a:t>boxplot </a:t>
            </a:r>
            <a:r>
              <a:rPr lang="en" sz="1000"/>
              <a:t>también se ve afectado por </a:t>
            </a:r>
            <a:r>
              <a:rPr lang="en" sz="1000">
                <a:solidFill>
                  <a:schemeClr val="accent2"/>
                </a:solidFill>
                <a:highlight>
                  <a:srgbClr val="FFFFFF"/>
                </a:highlight>
                <a:latin typeface="Roboto"/>
                <a:ea typeface="Roboto"/>
                <a:cs typeface="Roboto"/>
                <a:sym typeface="Roboto"/>
              </a:rPr>
              <a:t>algunos outliers a analizar</a:t>
            </a:r>
            <a:endParaRPr sz="1000"/>
          </a:p>
        </p:txBody>
      </p:sp>
      <p:pic>
        <p:nvPicPr>
          <p:cNvPr id="572" name="Google Shape;572;p21"/>
          <p:cNvPicPr preferRelativeResize="0"/>
          <p:nvPr/>
        </p:nvPicPr>
        <p:blipFill>
          <a:blip r:embed="rId5">
            <a:alphaModFix/>
          </a:blip>
          <a:stretch>
            <a:fillRect/>
          </a:stretch>
        </p:blipFill>
        <p:spPr>
          <a:xfrm>
            <a:off x="4975052" y="2276875"/>
            <a:ext cx="365117" cy="403550"/>
          </a:xfrm>
          <a:prstGeom prst="rect">
            <a:avLst/>
          </a:prstGeom>
          <a:noFill/>
          <a:ln>
            <a:noFill/>
          </a:ln>
        </p:spPr>
      </p:pic>
      <p:pic>
        <p:nvPicPr>
          <p:cNvPr id="573" name="Google Shape;573;p21"/>
          <p:cNvPicPr preferRelativeResize="0"/>
          <p:nvPr/>
        </p:nvPicPr>
        <p:blipFill>
          <a:blip r:embed="rId6">
            <a:alphaModFix/>
          </a:blip>
          <a:stretch>
            <a:fillRect/>
          </a:stretch>
        </p:blipFill>
        <p:spPr>
          <a:xfrm>
            <a:off x="6629428" y="2284975"/>
            <a:ext cx="346875" cy="387344"/>
          </a:xfrm>
          <a:prstGeom prst="rect">
            <a:avLst/>
          </a:prstGeom>
          <a:noFill/>
          <a:ln>
            <a:noFill/>
          </a:ln>
        </p:spPr>
      </p:pic>
      <p:pic>
        <p:nvPicPr>
          <p:cNvPr id="574" name="Google Shape;574;p21"/>
          <p:cNvPicPr preferRelativeResize="0"/>
          <p:nvPr/>
        </p:nvPicPr>
        <p:blipFill>
          <a:blip r:embed="rId7">
            <a:alphaModFix/>
          </a:blip>
          <a:stretch>
            <a:fillRect/>
          </a:stretch>
        </p:blipFill>
        <p:spPr>
          <a:xfrm>
            <a:off x="1725000" y="1348300"/>
            <a:ext cx="346875" cy="440275"/>
          </a:xfrm>
          <a:prstGeom prst="rect">
            <a:avLst/>
          </a:prstGeom>
          <a:noFill/>
          <a:ln>
            <a:noFill/>
          </a:ln>
        </p:spPr>
      </p:pic>
      <p:pic>
        <p:nvPicPr>
          <p:cNvPr id="575" name="Google Shape;575;p21"/>
          <p:cNvPicPr preferRelativeResize="0"/>
          <p:nvPr/>
        </p:nvPicPr>
        <p:blipFill>
          <a:blip r:embed="rId8">
            <a:alphaModFix/>
          </a:blip>
          <a:stretch>
            <a:fillRect/>
          </a:stretch>
        </p:blipFill>
        <p:spPr>
          <a:xfrm>
            <a:off x="3364550" y="1349188"/>
            <a:ext cx="346875" cy="438504"/>
          </a:xfrm>
          <a:prstGeom prst="rect">
            <a:avLst/>
          </a:prstGeom>
          <a:noFill/>
          <a:ln>
            <a:noFill/>
          </a:ln>
        </p:spPr>
      </p:pic>
      <p:pic>
        <p:nvPicPr>
          <p:cNvPr id="576" name="Google Shape;576;p21"/>
          <p:cNvPicPr preferRelativeResize="0"/>
          <p:nvPr/>
        </p:nvPicPr>
        <p:blipFill>
          <a:blip r:embed="rId6">
            <a:alphaModFix/>
          </a:blip>
          <a:stretch>
            <a:fillRect/>
          </a:stretch>
        </p:blipFill>
        <p:spPr>
          <a:xfrm>
            <a:off x="2341141" y="3307925"/>
            <a:ext cx="346875" cy="387344"/>
          </a:xfrm>
          <a:prstGeom prst="rect">
            <a:avLst/>
          </a:prstGeom>
          <a:noFill/>
          <a:ln>
            <a:noFill/>
          </a:ln>
        </p:spPr>
      </p:pic>
      <p:pic>
        <p:nvPicPr>
          <p:cNvPr id="577" name="Google Shape;577;p21"/>
          <p:cNvPicPr preferRelativeResize="0"/>
          <p:nvPr/>
        </p:nvPicPr>
        <p:blipFill>
          <a:blip r:embed="rId9">
            <a:alphaModFix/>
          </a:blip>
          <a:stretch>
            <a:fillRect/>
          </a:stretch>
        </p:blipFill>
        <p:spPr>
          <a:xfrm>
            <a:off x="2755153" y="3322550"/>
            <a:ext cx="277250" cy="358100"/>
          </a:xfrm>
          <a:prstGeom prst="rect">
            <a:avLst/>
          </a:prstGeom>
          <a:noFill/>
          <a:ln>
            <a:noFill/>
          </a:ln>
        </p:spPr>
      </p:pic>
      <p:pic>
        <p:nvPicPr>
          <p:cNvPr id="578" name="Google Shape;578;p21"/>
          <p:cNvPicPr preferRelativeResize="0"/>
          <p:nvPr/>
        </p:nvPicPr>
        <p:blipFill>
          <a:blip r:embed="rId8">
            <a:alphaModFix/>
          </a:blip>
          <a:stretch>
            <a:fillRect/>
          </a:stretch>
        </p:blipFill>
        <p:spPr>
          <a:xfrm>
            <a:off x="3952225" y="3282338"/>
            <a:ext cx="346875" cy="438504"/>
          </a:xfrm>
          <a:prstGeom prst="rect">
            <a:avLst/>
          </a:prstGeom>
          <a:noFill/>
          <a:ln>
            <a:noFill/>
          </a:ln>
        </p:spPr>
      </p:pic>
      <p:pic>
        <p:nvPicPr>
          <p:cNvPr id="579" name="Google Shape;579;p21"/>
          <p:cNvPicPr preferRelativeResize="0"/>
          <p:nvPr/>
        </p:nvPicPr>
        <p:blipFill>
          <a:blip r:embed="rId7">
            <a:alphaModFix/>
          </a:blip>
          <a:stretch>
            <a:fillRect/>
          </a:stretch>
        </p:blipFill>
        <p:spPr>
          <a:xfrm>
            <a:off x="4398575" y="3281463"/>
            <a:ext cx="346875" cy="440275"/>
          </a:xfrm>
          <a:prstGeom prst="rect">
            <a:avLst/>
          </a:prstGeom>
          <a:noFill/>
          <a:ln>
            <a:noFill/>
          </a:ln>
        </p:spPr>
      </p:pic>
      <p:pic>
        <p:nvPicPr>
          <p:cNvPr id="580" name="Google Shape;580;p21"/>
          <p:cNvPicPr preferRelativeResize="0"/>
          <p:nvPr/>
        </p:nvPicPr>
        <p:blipFill>
          <a:blip r:embed="rId10">
            <a:alphaModFix/>
          </a:blip>
          <a:stretch>
            <a:fillRect/>
          </a:stretch>
        </p:blipFill>
        <p:spPr>
          <a:xfrm>
            <a:off x="5765809" y="1824850"/>
            <a:ext cx="403550" cy="403550"/>
          </a:xfrm>
          <a:prstGeom prst="rect">
            <a:avLst/>
          </a:prstGeom>
          <a:noFill/>
          <a:ln>
            <a:noFill/>
          </a:ln>
        </p:spPr>
      </p:pic>
      <p:sp>
        <p:nvSpPr>
          <p:cNvPr id="581" name="Google Shape;581;p21"/>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