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2c283ab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12c283ab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2c283ab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2c283ab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2c283ab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2c283ab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2c283a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2c283a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2c283a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2c283a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2c283a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2c283a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2c283a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2c283a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2c283a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2c283a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2c283a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2c283a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2c283a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2c283a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2c283a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2c283a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2c283a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2c283a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2c283a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2c283a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2c283ab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2c283a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datos ecommerce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las marcas: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38413"/>
            <a:ext cx="8520600" cy="792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00" y="3501350"/>
            <a:ext cx="1381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975" y="3501350"/>
            <a:ext cx="18764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946" y="3568025"/>
            <a:ext cx="112252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700"/>
            <a:ext cx="5669925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6217175" y="1182500"/>
            <a:ext cx="2713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Casi todas las tiendas venden mayoritariamente productos para hombre y mujer, a excepción de "Umbro" que tiene un 50% de ventas en productos para niños. La mayor ganancia la genera la tienda "Grid" con artículos para hombres, seguida de "Dash" con artículos para hombres y mujeres.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5252325" y="190300"/>
            <a:ext cx="3579900" cy="20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80"/>
              <a:t>Análisis de datos ecommerce</a:t>
            </a:r>
            <a:endParaRPr sz="388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455425" y="2500125"/>
            <a:ext cx="33768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Primera Imagen: 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 Precio al cliente con media, mediana y moda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Segunda Imagen: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 precio de costo con media, mediana y moda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" y="69750"/>
            <a:ext cx="5099901" cy="2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26" y="2500125"/>
            <a:ext cx="4872676" cy="24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700"/>
            <a:ext cx="6899612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6728975" y="1178150"/>
            <a:ext cx="22998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costos similares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general vende a un mayor precio, por lo que es probable que genere mayor ganancia. Hay algunos casos atípicos a analizar donde el costo es 0 y el artículo se vendió con un precio determinado. Meli tiene mayor concentración de puntos en precios menores a 10000, por lo que es probable que genere mayor cantidad de ventas de productos en ese rango de precios.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25" y="888850"/>
            <a:ext cx="6661049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6783425" y="1262075"/>
            <a:ext cx="18606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dos principales medios de pago poseen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financiación, un punto a tener en cuenta para analizar posibles promociones para los medios de pago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300" y="1092700"/>
            <a:ext cx="5392500" cy="3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600" y="1085450"/>
            <a:ext cx="5462228" cy="3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</a:t>
            </a:r>
            <a:r>
              <a:rPr lang="es"/>
              <a:t> de ventas del Primer trimestre 2021</a:t>
            </a:r>
            <a:r>
              <a:rPr lang="es"/>
              <a:t>: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25" y="1435550"/>
            <a:ext cx="3726960" cy="31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001" y="1480000"/>
            <a:ext cx="3259400" cy="2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/>
              <a:t>anancias por Tienda: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25" y="1480000"/>
            <a:ext cx="6757179" cy="335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007925" y="1617775"/>
            <a:ext cx="206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con 4 años de </a:t>
            </a:r>
            <a:r>
              <a:rPr lang="es"/>
              <a:t>antigüedad</a:t>
            </a:r>
            <a:r>
              <a:rPr lang="es"/>
              <a:t> es la marca que mejor se </a:t>
            </a:r>
            <a:r>
              <a:rPr lang="es"/>
              <a:t>posicionó</a:t>
            </a:r>
            <a:r>
              <a:rPr lang="es"/>
              <a:t> en el canal online obteniendo ganancias superiores a Dash que es la marca </a:t>
            </a:r>
            <a:r>
              <a:rPr lang="es"/>
              <a:t>histórica</a:t>
            </a:r>
            <a:r>
              <a:rPr lang="es"/>
              <a:t> de la empresa, teniendo en cuenta que GRID suele manejar lanzamientos exclusivos evidencia la </a:t>
            </a:r>
            <a:r>
              <a:rPr lang="es"/>
              <a:t>respuesta</a:t>
            </a:r>
            <a:r>
              <a:rPr lang="es"/>
              <a:t> del mercado en ese sentido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87075" y="74225"/>
            <a:ext cx="85206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80"/>
              <a:t>Análisis de datos ecommerce</a:t>
            </a:r>
            <a:endParaRPr sz="248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425" y="534050"/>
            <a:ext cx="6811890" cy="33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1450" y="3663575"/>
            <a:ext cx="8981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b="1" sz="1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tienda "Grid" tal como vimos </a:t>
            </a: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anteriormente</a:t>
            </a: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la que mayor ganancia genera. La segunda que mayor ganancia genera es "Dash", pero de acuerdo al boxplot tiene en promedio ganancias menores a varias de las tiendas y algunos outliers a analizar. También es la que mayor cantidad de ventas tiene.Ambas tienen pérdidas probablemente por las promociones que ofrecen. "Nike" tiene un caso de pérdida mayor a 5000 que habría que analizar en detalle para ver si corresponde a un error de datos o hubo realmente una venta con esa pérdida.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000"/>
              <a:t>Comercialmente</a:t>
            </a:r>
            <a:r>
              <a:rPr lang="es" sz="1000"/>
              <a:t> hablando e</a:t>
            </a:r>
            <a:r>
              <a:rPr lang="es" sz="1000"/>
              <a:t>ste </a:t>
            </a:r>
            <a:r>
              <a:rPr lang="es" sz="1000"/>
              <a:t>gráfico</a:t>
            </a:r>
            <a:r>
              <a:rPr lang="es" sz="1000"/>
              <a:t> muestra la importancia del manejo de las tiendas oficiales de las marcas dentro de Meli, mas si se tiene en cuenta la </a:t>
            </a:r>
            <a:r>
              <a:rPr lang="es" sz="1000"/>
              <a:t>gráfica</a:t>
            </a:r>
            <a:r>
              <a:rPr lang="es" sz="1000"/>
              <a:t> inicial que compara las ventas de Vtex con Meli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r>
              <a:rPr lang="es"/>
              <a:t>entas por Tienda: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75" y="1697675"/>
            <a:ext cx="6607457" cy="335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007925" y="1835400"/>
            <a:ext cx="206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Teniendo en cuenta los </a:t>
            </a:r>
            <a:r>
              <a:rPr lang="es"/>
              <a:t>gráficos</a:t>
            </a:r>
            <a:r>
              <a:rPr lang="es"/>
              <a:t> anteriores se puede notar que el mayor </a:t>
            </a:r>
            <a:r>
              <a:rPr lang="es"/>
              <a:t>volumen no</a:t>
            </a:r>
            <a:r>
              <a:rPr lang="es"/>
              <a:t> representa mayor ganancia ya que en este caso Dash es la tienda con mayor volumen de la empresa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0" y="1039725"/>
            <a:ext cx="7823396" cy="33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88625" y="4497850"/>
            <a:ext cx="86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puede observar el grueso del negocio es calzado, pero no hay que descuidar las otras </a:t>
            </a:r>
            <a:r>
              <a:rPr lang="es"/>
              <a:t>líneas</a:t>
            </a:r>
            <a:r>
              <a:rPr lang="es"/>
              <a:t> ya que brindan variedad de productos en tienda y pueden derivar en sumar al valor de ticket promedio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00" y="892400"/>
            <a:ext cx="6708832" cy="33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42600" y="4251100"/>
            <a:ext cx="757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 </a:t>
            </a:r>
            <a:endParaRPr sz="1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Tanto por ecommerce como por género no siguen una correlación de ganancias. El gráfico de Violín al igual que el </a:t>
            </a: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boxplot </a:t>
            </a:r>
            <a:r>
              <a:rPr lang="es" sz="1000"/>
              <a:t>también se ve afectado por </a:t>
            </a:r>
            <a:r>
              <a:rPr lang="es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algunos outliers a analizar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5050"/>
            <a:ext cx="5346575" cy="36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086600" y="1255050"/>
            <a:ext cx="287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interesante ver como las tiendas oficiales marcan la </a:t>
            </a:r>
            <a:r>
              <a:rPr lang="es"/>
              <a:t>segmentación</a:t>
            </a:r>
            <a:r>
              <a:rPr lang="es"/>
              <a:t> de preferencia del </a:t>
            </a:r>
            <a:r>
              <a:rPr lang="es"/>
              <a:t>público</a:t>
            </a:r>
            <a:r>
              <a:rPr lang="es"/>
              <a:t> sobre las marcas y en las tiendas propias que </a:t>
            </a:r>
            <a:r>
              <a:rPr lang="es"/>
              <a:t>están las mismas marcas juntas con otras esa preferencia no es tan marcada.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700"/>
            <a:ext cx="5810402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485600" y="1247800"/>
            <a:ext cx="250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 todas las variables de precio y costo están altamente correlacionadas positivamente (si una crece la otra también), lo cual da sentido al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 que la ganancia se genera vendiendo a un precio superior al costo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