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57" r:id="rId4"/>
    <p:sldId id="267" r:id="rId5"/>
    <p:sldId id="263" r:id="rId6"/>
    <p:sldId id="268" r:id="rId7"/>
    <p:sldId id="259" r:id="rId8"/>
    <p:sldId id="260" r:id="rId9"/>
    <p:sldId id="264" r:id="rId10"/>
    <p:sldId id="258" r:id="rId11"/>
    <p:sldId id="261" r:id="rId12"/>
    <p:sldId id="266" r:id="rId13"/>
    <p:sldId id="262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2" d="100"/>
          <a:sy n="102" d="100"/>
        </p:scale>
        <p:origin x="1496" y="592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85D0-B87D-4A49-8904-0A7F2EEA49C9}" type="datetimeFigureOut">
              <a:rPr lang="en-DE" smtClean="0"/>
              <a:t>26.02.25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9BC74-599C-974C-A1ED-0E65A87173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509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9BC74-599C-974C-A1ED-0E65A8717307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197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9A07-96F6-990C-B79B-8D30BC06A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D44C8-0A2E-5F5B-B0C1-06F1D495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9672-9201-5537-CC27-075D9648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26.02.25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BCE3-0101-94F9-3FAB-BFBC5533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BAE4-1671-D458-2867-F24C9E94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537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F227-F5E7-7EBC-F621-CD75237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53A82-1554-BB51-E6C5-212FC6600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7008-ED12-4FFF-CDDD-26B36208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26.02.25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214F-4037-6143-C5EC-0A1DB7F2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69C0F-51B1-2E7C-833C-C2E332DB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2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769D9-55E8-AD54-B5B3-6FA2B950B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80E5E-AAAA-E156-0D7E-565E6602E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B483-7338-EA27-C230-A8277E1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26.02.25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9483A-06FD-9FAF-0BB1-0DFAB2DC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1824-1D5E-5203-13DA-B4EB370A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863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CA08-CA31-5EF1-D685-EA632FFB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1CB9-E077-025E-9F70-31829C0B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B0DF-501D-6544-6E72-56C37691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26.02.25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6D6F6-2C6A-EA1E-5055-EF82466E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5685-E2F1-B77D-3E6D-D21C6655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322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E6CD-9E1D-CCF7-A091-2AF654D8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C715-2140-306D-D02A-ECAD4A72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2D47-9CB6-A139-1C10-2C6943EE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26.02.25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D075-DF38-CE88-864B-919A04D8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E476-343F-8075-9316-1F1FB613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192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B19A-7A0D-2B13-79D5-D2219119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5C85-4877-BE9A-75B3-3905E1AEF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019DD-FA93-400E-EAA2-3E2BD1BA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959C0-8F5E-E6BA-4BD9-E352242F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26.02.25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5BE2-B010-0BF9-6E20-3A3BE7ED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8C1CF-E5CA-2833-4CBE-7A03549F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110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BA91-B8AA-1E01-093D-6C284A4D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EBC9-8DD2-461B-E4C6-090ADECA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E1546-69B0-9A85-47CC-BCABD2B32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AE4C5-D833-1E1F-5EFE-46237AA57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69558-118A-4235-92A6-34BECAB9F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C2E55-242E-DB72-5975-ADAB8D24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26.02.25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79264-67DE-79E3-04BF-743327CC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0CF65-6A2C-0290-D9B0-99AFB915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964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B1EC-501E-284C-3C1F-BB14088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57A06-82AB-7DE6-BC41-FE8AE5CC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26.02.25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7B031-A3D1-6B1E-6FC5-507BC52E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AB25-BA0D-1915-E8AE-35661FCC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436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67EA8-B93E-BDB5-E957-AA9524BC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26.02.25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91F53-7557-80DC-E814-807FDA8D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3B7B1-35D6-2F9E-DA0A-C8A97CC6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193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BD75-6B58-C14A-6CE6-0A003D9C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2A0D-8A36-F6B2-7A52-92D9C10E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3D753-1E07-7BC6-4574-1BA86EEA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6CC8D-E889-87A1-D451-8A604660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26.02.25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94329-66D8-03AF-6052-3C4FAC98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3FEDF-C7DC-5ABD-3BA4-578A71AE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2A54-C18A-F031-748A-9B4F0237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9BCB0-6581-1A42-D384-7E36CBF31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DC5BB-C7A6-9FF5-B829-6F5819019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CDCDB-9245-043F-A546-C0354BA7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26.02.25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8FF9F-7CD9-8F9C-CB77-59966588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DCDD-8AB4-61EC-3E13-FA42B424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326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CEBF2-6CBD-5601-17D4-C567A178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8BBBE-5103-AE2D-4ECD-C721DF051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0BCA-AF72-7FAE-4EF5-E761C7233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C8896-1CF6-5642-A9BB-7CDF0A83C082}" type="datetimeFigureOut">
              <a:rPr lang="en-DE" smtClean="0"/>
              <a:t>26.02.25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E443-AD29-59F4-FF84-D69CA4366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CC5C-236A-FB91-CB81-EE2C9CE85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29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769D-0959-27A6-0A79-D2CC42D13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Progress report CW8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FD89E-FCA2-DB02-9939-8EE6556AC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Bachelor Thesis, Elias Hanelt, 2025</a:t>
            </a:r>
          </a:p>
        </p:txBody>
      </p:sp>
    </p:spTree>
    <p:extLst>
      <p:ext uri="{BB962C8B-B14F-4D97-AF65-F5344CB8AC3E}">
        <p14:creationId xmlns:p14="http://schemas.microsoft.com/office/powerpoint/2010/main" val="279112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DEA875FD-7970-0D33-CA0E-1714651D6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109" y="-4702"/>
            <a:ext cx="9700054" cy="6862702"/>
          </a:xfrm>
        </p:spPr>
      </p:pic>
    </p:spTree>
    <p:extLst>
      <p:ext uri="{BB962C8B-B14F-4D97-AF65-F5344CB8AC3E}">
        <p14:creationId xmlns:p14="http://schemas.microsoft.com/office/powerpoint/2010/main" val="190224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9853-389D-94E5-ABBC-57C99B7B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Choosing Rust over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8651-6FF1-FA18-A70A-DC10BBDB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Choosing rust as programming language because of its:</a:t>
            </a:r>
          </a:p>
          <a:p>
            <a:pPr lvl="1"/>
            <a:r>
              <a:rPr lang="en-DE" dirty="0"/>
              <a:t>Memory Safety &amp; Reliability</a:t>
            </a:r>
          </a:p>
          <a:p>
            <a:pPr lvl="1"/>
            <a:r>
              <a:rPr lang="en-DE" dirty="0"/>
              <a:t>Zero-Cost Abstractions</a:t>
            </a:r>
          </a:p>
          <a:p>
            <a:pPr lvl="1"/>
            <a:r>
              <a:rPr lang="en-DE" dirty="0"/>
              <a:t>Async Concurrency with Embassy-rs</a:t>
            </a:r>
          </a:p>
          <a:p>
            <a:pPr lvl="1"/>
            <a:r>
              <a:rPr lang="en-DE" dirty="0"/>
              <a:t>Scalable &amp; Maintainable Codebase</a:t>
            </a:r>
          </a:p>
        </p:txBody>
      </p:sp>
      <p:pic>
        <p:nvPicPr>
          <p:cNvPr id="1026" name="Picture 2" descr="Rust for IoT: Is It Time?. Exploring Rust on the esp32-c3 | by Mattia  Fiumara | Better Programming">
            <a:extLst>
              <a:ext uri="{FF2B5EF4-FFF2-40B4-BE49-F238E27FC236}">
                <a16:creationId xmlns:a16="http://schemas.microsoft.com/office/drawing/2014/main" id="{011276CC-1CD7-C56D-89A7-72809D83A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17" y="3112919"/>
            <a:ext cx="4834860" cy="360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24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4AC-4BE8-F5D1-4BC1-D538AF6A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DE" sz="4000" dirty="0"/>
              <a:t>Codebase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B62F3-9D6B-7CA9-4B1E-00ADC7C1A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DE" sz="1900" dirty="0"/>
          </a:p>
          <a:p>
            <a:pPr algn="ctr"/>
            <a:r>
              <a:rPr lang="en-DE" sz="1900" dirty="0"/>
              <a:t>A bit tricky since rust embedded is quite new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C7BB81-E90D-7047-08E4-8B8C5918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184" y="2405149"/>
            <a:ext cx="7683535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7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3E52AE9-14FF-9763-5E32-057AD44F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43" y="0"/>
            <a:ext cx="9699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8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9B07-72C5-EDAF-3B4B-E79006A8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DE" dirty="0"/>
              <a:t>ow to organize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D717-810B-652A-8733-F6B9A392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Using typst for my bachelor thesis and weekly progress reports</a:t>
            </a:r>
          </a:p>
          <a:p>
            <a:r>
              <a:rPr lang="en-DE" dirty="0"/>
              <a:t>Created a github repo for the bachelor thesis</a:t>
            </a:r>
          </a:p>
        </p:txBody>
      </p:sp>
    </p:spTree>
    <p:extLst>
      <p:ext uri="{BB962C8B-B14F-4D97-AF65-F5344CB8AC3E}">
        <p14:creationId xmlns:p14="http://schemas.microsoft.com/office/powerpoint/2010/main" val="30168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0AC9-D552-82AF-C699-9AE7FE8B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Trying to build a prototype with the Arduino Portenta H7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9F13-3545-26EC-BD5E-E4838AAD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Before starting the bachelor thesis, Giacomo and I picked the Portenta H7, Portenta Max Carrier, Portenta Breakout Board for developing a prototype</a:t>
            </a:r>
          </a:p>
          <a:p>
            <a:endParaRPr lang="en-DE" dirty="0"/>
          </a:p>
          <a:p>
            <a:r>
              <a:rPr lang="en-DE" dirty="0"/>
              <a:t>Next steps: Ordering a Mid Carrier board to access the pins</a:t>
            </a:r>
          </a:p>
          <a:p>
            <a:r>
              <a:rPr lang="en-DE" dirty="0"/>
              <a:t>Developed a small prototype to test things out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726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F17D-6A4E-DD3F-2D80-D3CC6E7B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Creating a simple test script</a:t>
            </a:r>
          </a:p>
        </p:txBody>
      </p:sp>
    </p:spTree>
    <p:extLst>
      <p:ext uri="{BB962C8B-B14F-4D97-AF65-F5344CB8AC3E}">
        <p14:creationId xmlns:p14="http://schemas.microsoft.com/office/powerpoint/2010/main" val="57684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creen with text&#10;&#10;AI-generated content may be incorrect.">
            <a:extLst>
              <a:ext uri="{FF2B5EF4-FFF2-40B4-BE49-F238E27FC236}">
                <a16:creationId xmlns:a16="http://schemas.microsoft.com/office/drawing/2014/main" id="{BDEE4F2A-7A09-0F9D-6344-751FD0D5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13" y="0"/>
            <a:ext cx="9731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0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B721-5902-D1E2-6491-597B86BB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Errors while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2448-0A86-DC42-0DC5-A4D300CC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Due to loose connections, testing was quite hard</a:t>
            </a:r>
          </a:p>
          <a:p>
            <a:r>
              <a:rPr lang="en-DE" dirty="0"/>
              <a:t>-&gt; ordering the mid size carrier</a:t>
            </a:r>
          </a:p>
        </p:txBody>
      </p:sp>
    </p:spTree>
    <p:extLst>
      <p:ext uri="{BB962C8B-B14F-4D97-AF65-F5344CB8AC3E}">
        <p14:creationId xmlns:p14="http://schemas.microsoft.com/office/powerpoint/2010/main" val="74556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CC7E-B9A3-FDD7-4C1F-B4AAA85C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Designing  a PCB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10FF-BE44-29DC-EC75-7EF423AEA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DE" dirty="0"/>
              <a:t>equirements:</a:t>
            </a:r>
          </a:p>
          <a:p>
            <a:pPr lvl="1"/>
            <a:r>
              <a:rPr lang="en-DE" dirty="0"/>
              <a:t>2 ADCs, 2 D/A converters for 2 BMC input/output pairs</a:t>
            </a:r>
          </a:p>
          <a:p>
            <a:pPr lvl="1"/>
            <a:r>
              <a:rPr lang="en-DE" dirty="0"/>
              <a:t>JTAG programmer to program the STM32H7x</a:t>
            </a:r>
          </a:p>
          <a:p>
            <a:pPr lvl="1"/>
            <a:r>
              <a:rPr lang="en-DE" dirty="0"/>
              <a:t>Ethernet Jack</a:t>
            </a:r>
          </a:p>
          <a:p>
            <a:pPr lvl="1"/>
            <a:r>
              <a:rPr lang="en-DE" dirty="0"/>
              <a:t>USB-C power supply / data transfer</a:t>
            </a:r>
          </a:p>
          <a:p>
            <a:pPr lvl="1"/>
            <a:r>
              <a:rPr lang="en-DE" dirty="0"/>
              <a:t>On/Off switch, physical knobs for gain/delay and threshold control</a:t>
            </a:r>
          </a:p>
          <a:p>
            <a:pPr lvl="1"/>
            <a:r>
              <a:rPr lang="en-DE" dirty="0"/>
              <a:t>Debug LEDs/Testpads</a:t>
            </a:r>
          </a:p>
          <a:p>
            <a:pPr lvl="1"/>
            <a:r>
              <a:rPr lang="en-GB" dirty="0"/>
              <a:t>C</a:t>
            </a:r>
            <a:r>
              <a:rPr lang="en-DE" dirty="0"/>
              <a:t>hoosing parts that are available at JLCPCB for PCBA</a:t>
            </a:r>
          </a:p>
        </p:txBody>
      </p:sp>
    </p:spTree>
    <p:extLst>
      <p:ext uri="{BB962C8B-B14F-4D97-AF65-F5344CB8AC3E}">
        <p14:creationId xmlns:p14="http://schemas.microsoft.com/office/powerpoint/2010/main" val="39993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2339-DA1F-170A-2F62-A653A0DE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Choosing the right 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6284-8F63-562F-5171-368F0C60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STM32H7x series</a:t>
            </a:r>
          </a:p>
          <a:p>
            <a:pPr lvl="1"/>
            <a:r>
              <a:rPr lang="en-DE" dirty="0"/>
              <a:t>offers great adc performance (high resolution and sample rate) </a:t>
            </a:r>
          </a:p>
          <a:p>
            <a:pPr lvl="1"/>
            <a:r>
              <a:rPr lang="en-DE" dirty="0"/>
              <a:t>integrated 10/100 Mbps Ethernet MAC</a:t>
            </a:r>
          </a:p>
          <a:p>
            <a:pPr lvl="1"/>
            <a:r>
              <a:rPr lang="en-DE" dirty="0"/>
              <a:t>Dual core to handle communication and signal filtering at the same time</a:t>
            </a:r>
          </a:p>
          <a:p>
            <a:pPr lvl="1"/>
            <a:r>
              <a:rPr lang="en-DE" dirty="0"/>
              <a:t>Since we only need to 2 pairs of ADCs and D/A converters STM32H723vgt6 is enough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8190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CC44-2DAD-21D0-E99B-DF9098EE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Creating the schematics</a:t>
            </a:r>
          </a:p>
        </p:txBody>
      </p:sp>
    </p:spTree>
    <p:extLst>
      <p:ext uri="{BB962C8B-B14F-4D97-AF65-F5344CB8AC3E}">
        <p14:creationId xmlns:p14="http://schemas.microsoft.com/office/powerpoint/2010/main" val="315501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266</Words>
  <Application>Microsoft Macintosh PowerPoint</Application>
  <PresentationFormat>Widescreen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Progress report CW8</vt:lpstr>
      <vt:lpstr>How to organize</vt:lpstr>
      <vt:lpstr>Trying to build a prototype with the Arduino Portenta H7</vt:lpstr>
      <vt:lpstr>Creating a simple test script</vt:lpstr>
      <vt:lpstr>PowerPoint Presentation</vt:lpstr>
      <vt:lpstr>Errors while testing</vt:lpstr>
      <vt:lpstr>Designing  a PCB</vt:lpstr>
      <vt:lpstr>Choosing the right IC</vt:lpstr>
      <vt:lpstr>Creating the schematics</vt:lpstr>
      <vt:lpstr>PowerPoint Presentation</vt:lpstr>
      <vt:lpstr>Choosing Rust over everything</vt:lpstr>
      <vt:lpstr>Codebase setup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Hanelt  Elias</dc:creator>
  <cp:lastModifiedBy>Hanelt  Elias</cp:lastModifiedBy>
  <cp:revision>18</cp:revision>
  <dcterms:created xsi:type="dcterms:W3CDTF">2025-02-26T15:01:36Z</dcterms:created>
  <dcterms:modified xsi:type="dcterms:W3CDTF">2025-02-26T16:35:36Z</dcterms:modified>
</cp:coreProperties>
</file>