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8"/>
    <p:restoredTop sz="94687"/>
  </p:normalViewPr>
  <p:slideViewPr>
    <p:cSldViewPr snapToGrid="0">
      <p:cViewPr varScale="1">
        <p:scale>
          <a:sx n="159" d="100"/>
          <a:sy n="159" d="100"/>
        </p:scale>
        <p:origin x="208" y="216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085D0-B87D-4A49-8904-0A7F2EEA49C9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9BC74-599C-974C-A1ED-0E65A871730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509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9A07-96F6-990C-B79B-8D30BC06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D44C8-0A2E-5F5B-B0C1-06F1D495C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9672-9201-5537-CC27-075D9648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CBCE3-0101-94F9-3FAB-BFBC5533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DBAE4-1671-D458-2867-F24C9E94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537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227-F5E7-7EBC-F621-CD75237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53A82-1554-BB51-E6C5-212FC6600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7008-ED12-4FFF-CDDD-26B36208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214F-4037-6143-C5EC-0A1DB7F2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69C0F-51B1-2E7C-833C-C2E332DBC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2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769D9-55E8-AD54-B5B3-6FA2B950B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80E5E-AAAA-E156-0D7E-565E6602E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B483-7338-EA27-C230-A8277E17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9483A-06FD-9FAF-0BB1-0DFAB2DC8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1824-1D5E-5203-13DA-B4EB370A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863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CA08-CA31-5EF1-D685-EA632FFB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61CB9-E077-025E-9F70-31829C0B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B0DF-501D-6544-6E72-56C37691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6D6F6-2C6A-EA1E-5055-EF82466E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D5685-E2F1-B77D-3E6D-D21C66557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322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E6CD-9E1D-CCF7-A091-2AF654D8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C715-2140-306D-D02A-ECAD4A72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2D47-9CB6-A139-1C10-2C6943EE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5D075-DF38-CE88-864B-919A04D8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E476-343F-8075-9316-1F1FB6132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192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B19A-7A0D-2B13-79D5-D2219119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15C85-4877-BE9A-75B3-3905E1AEF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019DD-FA93-400E-EAA2-3E2BD1BAE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959C0-8F5E-E6BA-4BD9-E352242F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5BE2-B010-0BF9-6E20-3A3BE7ED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8C1CF-E5CA-2833-4CBE-7A03549F9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110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BA91-B8AA-1E01-093D-6C284A4D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EBC9-8DD2-461B-E4C6-090ADECA4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E1546-69B0-9A85-47CC-BCABD2B3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AE4C5-D833-1E1F-5EFE-46237AA57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569558-118A-4235-92A6-34BECAB9F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4C2E55-242E-DB72-5975-ADAB8D24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79264-67DE-79E3-04BF-743327CC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0CF65-6A2C-0290-D9B0-99AFB915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964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B1EC-501E-284C-3C1F-BB14088B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57A06-82AB-7DE6-BC41-FE8AE5CC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7B031-A3D1-6B1E-6FC5-507BC52E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AB25-BA0D-1915-E8AE-35661FCC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436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67EA8-B93E-BDB5-E957-AA9524BC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91F53-7557-80DC-E814-807FDA8D7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3B7B1-35D6-2F9E-DA0A-C8A97CC6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193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BD75-6B58-C14A-6CE6-0A003D9C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2A0D-8A36-F6B2-7A52-92D9C10E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3D753-1E07-7BC6-4574-1BA86EEA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CC8D-E889-87A1-D451-8A604660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94329-66D8-03AF-6052-3C4FAC98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3FEDF-C7DC-5ABD-3BA4-578A71AE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7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2A54-C18A-F031-748A-9B4F0237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E9BCB0-6581-1A42-D384-7E36CBF31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DC5BB-C7A6-9FF5-B829-6F5819019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CDCDB-9245-043F-A546-C0354BA7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8FF9F-7CD9-8F9C-CB77-59966588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FDCDD-8AB4-61EC-3E13-FA42B424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326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CEBF2-6CBD-5601-17D4-C567A1782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8BBBE-5103-AE2D-4ECD-C721DF051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0BCA-AF72-7FAE-4EF5-E761C7233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C8896-1CF6-5642-A9BB-7CDF0A83C082}" type="datetimeFigureOut">
              <a:rPr lang="en-DE" smtClean="0"/>
              <a:t>12.03.25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E443-AD29-59F4-FF84-D69CA4366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CC5C-236A-FB91-CB81-EE2C9CE85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97622-53E0-A24A-A101-44EEF6A9F7D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293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769D-0959-27A6-0A79-D2CC42D13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Progress report CW10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FD89E-FCA2-DB02-9939-8EE6556AC3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Bachelor Thesis, Elias Hanelt, 2025</a:t>
            </a:r>
          </a:p>
        </p:txBody>
      </p:sp>
    </p:spTree>
    <p:extLst>
      <p:ext uri="{BB962C8B-B14F-4D97-AF65-F5344CB8AC3E}">
        <p14:creationId xmlns:p14="http://schemas.microsoft.com/office/powerpoint/2010/main" val="279112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39B07-72C5-EDAF-3B4B-E79006A8B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do?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D717-810B-652A-8733-F6B9A3922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Learned a lot about impedance matching and impedance matched traces</a:t>
            </a:r>
          </a:p>
          <a:p>
            <a:r>
              <a:rPr lang="en-DE" dirty="0"/>
              <a:t>Impedance matched the analog input and output traces</a:t>
            </a:r>
          </a:p>
          <a:p>
            <a:r>
              <a:rPr lang="en-DE" dirty="0"/>
              <a:t>PCB-Design + Looking over each datasheet again and checking for correctness</a:t>
            </a:r>
          </a:p>
          <a:p>
            <a:r>
              <a:rPr lang="en-DE" dirty="0"/>
              <a:t>Also exported the gerber files for manufacturer</a:t>
            </a:r>
          </a:p>
          <a:p>
            <a:r>
              <a:rPr lang="en-DE" dirty="0"/>
              <a:t>I am on a embedded/electronic trade fair on the 13 Mar 2025 in Nurnberg (to check for better components)</a:t>
            </a:r>
          </a:p>
        </p:txBody>
      </p:sp>
    </p:spTree>
    <p:extLst>
      <p:ext uri="{BB962C8B-B14F-4D97-AF65-F5344CB8AC3E}">
        <p14:creationId xmlns:p14="http://schemas.microsoft.com/office/powerpoint/2010/main" val="3016864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C726-4FA0-3560-AF80-75FF8FAD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Todo: Portenta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4ED5E-F7B2-56A0-0E61-08B255E6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DE" dirty="0"/>
              <a:t>sing the STM32CubeMX to optimize the clock tree, pick the performance core</a:t>
            </a:r>
          </a:p>
          <a:p>
            <a:r>
              <a:rPr lang="en-GB" dirty="0"/>
              <a:t>U</a:t>
            </a:r>
            <a:r>
              <a:rPr lang="en-DE" dirty="0"/>
              <a:t>se M</a:t>
            </a:r>
            <a:r>
              <a:rPr lang="en-GB" dirty="0"/>
              <a:t>b</a:t>
            </a:r>
            <a:r>
              <a:rPr lang="en-DE" dirty="0"/>
              <a:t>ed OS or STM32 HAL directly without Arduino overhead for better performance</a:t>
            </a:r>
          </a:p>
          <a:p>
            <a:r>
              <a:rPr lang="en-DE" dirty="0"/>
              <a:t>And especially important use DMA</a:t>
            </a:r>
          </a:p>
          <a:p>
            <a:r>
              <a:rPr lang="en-DE" dirty="0"/>
              <a:t>Disable unused features such as wifi and ble</a:t>
            </a:r>
          </a:p>
          <a:p>
            <a:r>
              <a:rPr lang="en-GB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Pressure API – Email from Dario</a:t>
            </a:r>
          </a:p>
          <a:p>
            <a:endParaRPr lang="en-GB" dirty="0">
              <a:solidFill>
                <a:srgbClr val="212121"/>
              </a:solidFill>
              <a:latin typeface="Aptos" panose="020B0004020202020204" pitchFamily="34" charset="0"/>
            </a:endParaRPr>
          </a:p>
          <a:p>
            <a:r>
              <a:rPr lang="en-GB" dirty="0"/>
              <a:t>https://</a:t>
            </a:r>
            <a:r>
              <a:rPr lang="en-GB" dirty="0" err="1"/>
              <a:t>documentation.cytosurge.com</a:t>
            </a:r>
            <a:r>
              <a:rPr lang="en-GB" dirty="0"/>
              <a:t>/</a:t>
            </a:r>
            <a:r>
              <a:rPr lang="en-GB" dirty="0" err="1"/>
              <a:t>cora</a:t>
            </a:r>
            <a:r>
              <a:rPr lang="en-GB" dirty="0"/>
              <a:t>/</a:t>
            </a:r>
            <a:r>
              <a:rPr lang="en-GB" dirty="0" err="1"/>
              <a:t>api</a:t>
            </a:r>
            <a:r>
              <a:rPr lang="en-GB"/>
              <a:t>/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1108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139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Progress report CW10</vt:lpstr>
      <vt:lpstr>What did I do?</vt:lpstr>
      <vt:lpstr>Todo: Portenta optimizations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Hanelt  Elias</dc:creator>
  <cp:lastModifiedBy>Hanelt  Elias</cp:lastModifiedBy>
  <cp:revision>28</cp:revision>
  <dcterms:created xsi:type="dcterms:W3CDTF">2025-02-26T15:01:36Z</dcterms:created>
  <dcterms:modified xsi:type="dcterms:W3CDTF">2025-03-14T12:39:25Z</dcterms:modified>
</cp:coreProperties>
</file>