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3" r:id="rId4"/>
    <p:sldId id="269" r:id="rId5"/>
    <p:sldId id="268" r:id="rId6"/>
    <p:sldId id="272" r:id="rId7"/>
    <p:sldId id="270" r:id="rId8"/>
    <p:sldId id="271" r:id="rId9"/>
    <p:sldId id="262" r:id="rId10"/>
    <p:sldId id="273" r:id="rId1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2"/>
    <p:restoredTop sz="94673"/>
  </p:normalViewPr>
  <p:slideViewPr>
    <p:cSldViewPr snapToGrid="0">
      <p:cViewPr>
        <p:scale>
          <a:sx n="233" d="100"/>
          <a:sy n="233" d="100"/>
        </p:scale>
        <p:origin x="-2368" y="-2896"/>
      </p:cViewPr>
      <p:guideLst/>
    </p:cSldViewPr>
  </p:slideViewPr>
  <p:notesTextViewPr>
    <p:cViewPr>
      <p:scale>
        <a:sx n="90" d="100"/>
        <a:sy n="9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85D0-B87D-4A49-8904-0A7F2EEA49C9}" type="datetimeFigureOut">
              <a:rPr lang="en-DE" smtClean="0"/>
              <a:t>05.03.25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9BC74-599C-974C-A1ED-0E65A87173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509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09A07-96F6-990C-B79B-8D30BC06A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D44C8-0A2E-5F5B-B0C1-06F1D495C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D9672-9201-5537-CC27-075D96481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896-1CF6-5642-A9BB-7CDF0A83C082}" type="datetimeFigureOut">
              <a:rPr lang="en-DE" smtClean="0"/>
              <a:t>05.03.25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CBCE3-0101-94F9-3FAB-BFBC5533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DBAE4-1671-D458-2867-F24C9E94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622-53E0-A24A-A101-44EEF6A9F7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537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F227-F5E7-7EBC-F621-CD752379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53A82-1554-BB51-E6C5-212FC6600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B7008-ED12-4FFF-CDDD-26B36208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896-1CF6-5642-A9BB-7CDF0A83C082}" type="datetimeFigureOut">
              <a:rPr lang="en-DE" smtClean="0"/>
              <a:t>05.03.25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1214F-4037-6143-C5EC-0A1DB7F2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69C0F-51B1-2E7C-833C-C2E332DB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622-53E0-A24A-A101-44EEF6A9F7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2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769D9-55E8-AD54-B5B3-6FA2B950B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80E5E-AAAA-E156-0D7E-565E6602E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FB483-7338-EA27-C230-A8277E17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896-1CF6-5642-A9BB-7CDF0A83C082}" type="datetimeFigureOut">
              <a:rPr lang="en-DE" smtClean="0"/>
              <a:t>05.03.25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9483A-06FD-9FAF-0BB1-0DFAB2DC8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A1824-1D5E-5203-13DA-B4EB370A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622-53E0-A24A-A101-44EEF6A9F7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863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CA08-CA31-5EF1-D685-EA632FFB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61CB9-E077-025E-9F70-31829C0B1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6B0DF-501D-6544-6E72-56C37691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896-1CF6-5642-A9BB-7CDF0A83C082}" type="datetimeFigureOut">
              <a:rPr lang="en-DE" smtClean="0"/>
              <a:t>05.03.25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6D6F6-2C6A-EA1E-5055-EF82466E9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D5685-E2F1-B77D-3E6D-D21C6655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622-53E0-A24A-A101-44EEF6A9F7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322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E6CD-9E1D-CCF7-A091-2AF654D8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5C715-2140-306D-D02A-ECAD4A727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2D47-9CB6-A139-1C10-2C6943EE7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896-1CF6-5642-A9BB-7CDF0A83C082}" type="datetimeFigureOut">
              <a:rPr lang="en-DE" smtClean="0"/>
              <a:t>05.03.25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5D075-DF38-CE88-864B-919A04D8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0E476-343F-8075-9316-1F1FB613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622-53E0-A24A-A101-44EEF6A9F7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192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B19A-7A0D-2B13-79D5-D2219119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5C85-4877-BE9A-75B3-3905E1AEF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019DD-FA93-400E-EAA2-3E2BD1BAE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959C0-8F5E-E6BA-4BD9-E352242F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896-1CF6-5642-A9BB-7CDF0A83C082}" type="datetimeFigureOut">
              <a:rPr lang="en-DE" smtClean="0"/>
              <a:t>05.03.25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5BE2-B010-0BF9-6E20-3A3BE7ED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8C1CF-E5CA-2833-4CBE-7A03549F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622-53E0-A24A-A101-44EEF6A9F7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9110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BA91-B8AA-1E01-093D-6C284A4D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5EBC9-8DD2-461B-E4C6-090ADECA4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E1546-69B0-9A85-47CC-BCABD2B32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4AE4C5-D833-1E1F-5EFE-46237AA57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569558-118A-4235-92A6-34BECAB9F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C2E55-242E-DB72-5975-ADAB8D24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896-1CF6-5642-A9BB-7CDF0A83C082}" type="datetimeFigureOut">
              <a:rPr lang="en-DE" smtClean="0"/>
              <a:t>05.03.25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79264-67DE-79E3-04BF-743327CCF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0CF65-6A2C-0290-D9B0-99AFB915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622-53E0-A24A-A101-44EEF6A9F7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964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B1EC-501E-284C-3C1F-BB14088B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57A06-82AB-7DE6-BC41-FE8AE5CC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896-1CF6-5642-A9BB-7CDF0A83C082}" type="datetimeFigureOut">
              <a:rPr lang="en-DE" smtClean="0"/>
              <a:t>05.03.25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7B031-A3D1-6B1E-6FC5-507BC52E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6AB25-BA0D-1915-E8AE-35661FCC9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622-53E0-A24A-A101-44EEF6A9F7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5436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67EA8-B93E-BDB5-E957-AA9524BC5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896-1CF6-5642-A9BB-7CDF0A83C082}" type="datetimeFigureOut">
              <a:rPr lang="en-DE" smtClean="0"/>
              <a:t>05.03.25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91F53-7557-80DC-E814-807FDA8D7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3B7B1-35D6-2F9E-DA0A-C8A97CC6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622-53E0-A24A-A101-44EEF6A9F7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193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BD75-6B58-C14A-6CE6-0A003D9C9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32A0D-8A36-F6B2-7A52-92D9C10E8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3D753-1E07-7BC6-4574-1BA86EEA3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6CC8D-E889-87A1-D451-8A604660F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896-1CF6-5642-A9BB-7CDF0A83C082}" type="datetimeFigureOut">
              <a:rPr lang="en-DE" smtClean="0"/>
              <a:t>05.03.25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94329-66D8-03AF-6052-3C4FAC98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3FEDF-C7DC-5ABD-3BA4-578A71AE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622-53E0-A24A-A101-44EEF6A9F7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37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2A54-C18A-F031-748A-9B4F0237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9BCB0-6581-1A42-D384-7E36CBF31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DC5BB-C7A6-9FF5-B829-6F5819019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CDCDB-9245-043F-A546-C0354BA7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896-1CF6-5642-A9BB-7CDF0A83C082}" type="datetimeFigureOut">
              <a:rPr lang="en-DE" smtClean="0"/>
              <a:t>05.03.25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8FF9F-7CD9-8F9C-CB77-59966588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FDCDD-8AB4-61EC-3E13-FA42B424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622-53E0-A24A-A101-44EEF6A9F7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1326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4CEBF2-6CBD-5601-17D4-C567A178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8BBBE-5103-AE2D-4ECD-C721DF051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30BCA-AF72-7FAE-4EF5-E761C7233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3C8896-1CF6-5642-A9BB-7CDF0A83C082}" type="datetimeFigureOut">
              <a:rPr lang="en-DE" smtClean="0"/>
              <a:t>05.03.25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1E443-AD29-59F4-FF84-D69CA4366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6CC5C-236A-FB91-CB81-EE2C9CE85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D97622-53E0-A24A-A101-44EEF6A9F7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293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769D-0959-27A6-0A79-D2CC42D13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Progress report CW9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FD89E-FCA2-DB02-9939-8EE6556AC3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Bachelor Thesis, Elias Hanelt, 2025</a:t>
            </a:r>
          </a:p>
        </p:txBody>
      </p:sp>
    </p:spTree>
    <p:extLst>
      <p:ext uri="{BB962C8B-B14F-4D97-AF65-F5344CB8AC3E}">
        <p14:creationId xmlns:p14="http://schemas.microsoft.com/office/powerpoint/2010/main" val="2791120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76C369E5-C8F5-4982-38BC-3713DCFF6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734" y="0"/>
            <a:ext cx="8600531" cy="6692289"/>
          </a:xfrm>
        </p:spPr>
      </p:pic>
    </p:spTree>
    <p:extLst>
      <p:ext uri="{BB962C8B-B14F-4D97-AF65-F5344CB8AC3E}">
        <p14:creationId xmlns:p14="http://schemas.microsoft.com/office/powerpoint/2010/main" val="231615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9B07-72C5-EDAF-3B4B-E79006A8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I do?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0D717-810B-652A-8733-F6B9A3922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95% finished with own PCB (just missing the impedance matching) and LSE/HSE oscillators need to be checked</a:t>
            </a:r>
          </a:p>
          <a:p>
            <a:r>
              <a:rPr lang="en-DE" dirty="0"/>
              <a:t>First tests using just the Portenta H7, ran into issues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1686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rectangular object with text&#10;&#10;AI-generated content may be incorrect.">
            <a:extLst>
              <a:ext uri="{FF2B5EF4-FFF2-40B4-BE49-F238E27FC236}">
                <a16:creationId xmlns:a16="http://schemas.microsoft.com/office/drawing/2014/main" id="{631E7D61-DE9C-2316-3242-0F7A0D9B9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13" y="0"/>
            <a:ext cx="9731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0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BDFBE-9383-D6A4-A59C-8512AB162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262" y="2766218"/>
            <a:ext cx="10515600" cy="1325563"/>
          </a:xfrm>
        </p:spPr>
        <p:txBody>
          <a:bodyPr/>
          <a:lstStyle/>
          <a:p>
            <a:pPr algn="ctr"/>
            <a:r>
              <a:rPr lang="en-DE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8363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CB721-5902-D1E2-6491-597B86BB3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1Khz</a:t>
            </a:r>
          </a:p>
        </p:txBody>
      </p:sp>
      <p:pic>
        <p:nvPicPr>
          <p:cNvPr id="5" name="Content Placeholder 4" descr="A screen shot of a device&#10;&#10;AI-generated content may be incorrect.">
            <a:extLst>
              <a:ext uri="{FF2B5EF4-FFF2-40B4-BE49-F238E27FC236}">
                <a16:creationId xmlns:a16="http://schemas.microsoft.com/office/drawing/2014/main" id="{56387E91-1BC1-AC25-7E0A-2B7D3CFF1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761" y="1646670"/>
            <a:ext cx="8478477" cy="521133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2AC5F2-9CF3-E79A-B05F-C07643C8331A}"/>
              </a:ext>
            </a:extLst>
          </p:cNvPr>
          <p:cNvSpPr/>
          <p:nvPr/>
        </p:nvSpPr>
        <p:spPr>
          <a:xfrm>
            <a:off x="10401422" y="5432411"/>
            <a:ext cx="412352" cy="4404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A2CA7B-2D05-993B-95F7-E146DFEDDA2A}"/>
              </a:ext>
            </a:extLst>
          </p:cNvPr>
          <p:cNvSpPr txBox="1"/>
          <p:nvPr/>
        </p:nvSpPr>
        <p:spPr>
          <a:xfrm>
            <a:off x="10999514" y="5467976"/>
            <a:ext cx="6098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818C8-88A6-E50E-BA7B-FB0C7105FA40}"/>
              </a:ext>
            </a:extLst>
          </p:cNvPr>
          <p:cNvSpPr/>
          <p:nvPr/>
        </p:nvSpPr>
        <p:spPr>
          <a:xfrm>
            <a:off x="10401422" y="6206828"/>
            <a:ext cx="412352" cy="4404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246B42-3E6E-0248-81DE-AB22B226DCBE}"/>
              </a:ext>
            </a:extLst>
          </p:cNvPr>
          <p:cNvSpPr txBox="1"/>
          <p:nvPr/>
        </p:nvSpPr>
        <p:spPr>
          <a:xfrm>
            <a:off x="10927953" y="6206828"/>
            <a:ext cx="6098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745568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0179F-B271-A36E-3472-68151B5C5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42B5-A9BD-8D99-95B4-A6D72526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10 Khz</a:t>
            </a:r>
          </a:p>
        </p:txBody>
      </p:sp>
      <p:pic>
        <p:nvPicPr>
          <p:cNvPr id="5" name="Content Placeholder 4" descr="A screen shot of a device&#10;&#10;AI-generated content may be incorrect.">
            <a:extLst>
              <a:ext uri="{FF2B5EF4-FFF2-40B4-BE49-F238E27FC236}">
                <a16:creationId xmlns:a16="http://schemas.microsoft.com/office/drawing/2014/main" id="{3D29B0E5-738D-E4BE-52C4-29481DBAC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761" y="1646670"/>
            <a:ext cx="8478477" cy="5211330"/>
          </a:xfrm>
        </p:spPr>
      </p:pic>
      <p:pic>
        <p:nvPicPr>
          <p:cNvPr id="4" name="Picture 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63F40A73-4834-4B46-1D49-8FF985F3B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206" y="1646670"/>
            <a:ext cx="8455031" cy="51969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9C94E5-1269-2DD1-4356-ECCEBA1BB83C}"/>
              </a:ext>
            </a:extLst>
          </p:cNvPr>
          <p:cNvSpPr/>
          <p:nvPr/>
        </p:nvSpPr>
        <p:spPr>
          <a:xfrm>
            <a:off x="10401422" y="5432411"/>
            <a:ext cx="412352" cy="4404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9274B-E662-269E-A964-6999D8FA610C}"/>
              </a:ext>
            </a:extLst>
          </p:cNvPr>
          <p:cNvSpPr txBox="1"/>
          <p:nvPr/>
        </p:nvSpPr>
        <p:spPr>
          <a:xfrm>
            <a:off x="10999514" y="5467976"/>
            <a:ext cx="6098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A28C29-7187-74AA-E770-1CF3D3126C44}"/>
              </a:ext>
            </a:extLst>
          </p:cNvPr>
          <p:cNvSpPr/>
          <p:nvPr/>
        </p:nvSpPr>
        <p:spPr>
          <a:xfrm>
            <a:off x="10401422" y="6206828"/>
            <a:ext cx="412352" cy="4404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E4522E-1D22-526A-7B6C-79B48D2CEEEC}"/>
              </a:ext>
            </a:extLst>
          </p:cNvPr>
          <p:cNvSpPr txBox="1"/>
          <p:nvPr/>
        </p:nvSpPr>
        <p:spPr>
          <a:xfrm>
            <a:off x="10927953" y="6206828"/>
            <a:ext cx="6098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790027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D92AC-6067-9DCF-EA23-683CB8D4B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1E538-7B64-C3B5-9E0D-D6FBDF95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20Khz</a:t>
            </a:r>
          </a:p>
        </p:txBody>
      </p:sp>
      <p:pic>
        <p:nvPicPr>
          <p:cNvPr id="5" name="Content Placeholder 4" descr="A screen shot of a device&#10;&#10;AI-generated content may be incorrect.">
            <a:extLst>
              <a:ext uri="{FF2B5EF4-FFF2-40B4-BE49-F238E27FC236}">
                <a16:creationId xmlns:a16="http://schemas.microsoft.com/office/drawing/2014/main" id="{C7553DFF-84BF-3996-ED8F-C402463D2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761" y="1646670"/>
            <a:ext cx="8478477" cy="5211330"/>
          </a:xfrm>
        </p:spPr>
      </p:pic>
      <p:pic>
        <p:nvPicPr>
          <p:cNvPr id="4" name="Picture 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7E68A52A-F21B-0D98-B222-60E1DDA09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760" y="1646669"/>
            <a:ext cx="8478477" cy="52113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BC7B10-F241-A217-8A17-5C6B7038C744}"/>
              </a:ext>
            </a:extLst>
          </p:cNvPr>
          <p:cNvSpPr/>
          <p:nvPr/>
        </p:nvSpPr>
        <p:spPr>
          <a:xfrm>
            <a:off x="10401422" y="5432411"/>
            <a:ext cx="412352" cy="4404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B11CD-CECA-C76C-B06B-0D6C4381D7B2}"/>
              </a:ext>
            </a:extLst>
          </p:cNvPr>
          <p:cNvSpPr txBox="1"/>
          <p:nvPr/>
        </p:nvSpPr>
        <p:spPr>
          <a:xfrm>
            <a:off x="10999514" y="5467976"/>
            <a:ext cx="6098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876051-D703-3FA8-FBE8-E0E694ADBD4D}"/>
              </a:ext>
            </a:extLst>
          </p:cNvPr>
          <p:cNvSpPr/>
          <p:nvPr/>
        </p:nvSpPr>
        <p:spPr>
          <a:xfrm>
            <a:off x="10401422" y="6206828"/>
            <a:ext cx="412352" cy="4404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F2D846-1933-D8FE-34BE-55B5A7267DCD}"/>
              </a:ext>
            </a:extLst>
          </p:cNvPr>
          <p:cNvSpPr txBox="1"/>
          <p:nvPr/>
        </p:nvSpPr>
        <p:spPr>
          <a:xfrm>
            <a:off x="10927953" y="6206828"/>
            <a:ext cx="6098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0702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26949-ECEB-8387-1C3E-D88424E71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E537-9F84-E610-BB26-285CFE72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40Khz</a:t>
            </a:r>
          </a:p>
        </p:txBody>
      </p:sp>
      <p:pic>
        <p:nvPicPr>
          <p:cNvPr id="5" name="Content Placeholder 4" descr="A screen shot of a device&#10;&#10;AI-generated content may be incorrect.">
            <a:extLst>
              <a:ext uri="{FF2B5EF4-FFF2-40B4-BE49-F238E27FC236}">
                <a16:creationId xmlns:a16="http://schemas.microsoft.com/office/drawing/2014/main" id="{F726B82E-B61B-11BC-ABDF-D0FF3BA2C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761" y="1646670"/>
            <a:ext cx="8478477" cy="5211330"/>
          </a:xfrm>
        </p:spPr>
      </p:pic>
      <p:pic>
        <p:nvPicPr>
          <p:cNvPr id="4" name="Picture 3" descr="A screen shot of a device&#10;&#10;AI-generated content may be incorrect.">
            <a:extLst>
              <a:ext uri="{FF2B5EF4-FFF2-40B4-BE49-F238E27FC236}">
                <a16:creationId xmlns:a16="http://schemas.microsoft.com/office/drawing/2014/main" id="{23A44709-4768-38D3-C334-6A334E1B7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760" y="1646670"/>
            <a:ext cx="8478479" cy="52113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88F154-CD42-99C8-F8B1-8FFE0410A228}"/>
              </a:ext>
            </a:extLst>
          </p:cNvPr>
          <p:cNvSpPr/>
          <p:nvPr/>
        </p:nvSpPr>
        <p:spPr>
          <a:xfrm>
            <a:off x="10401422" y="5432411"/>
            <a:ext cx="412352" cy="4404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963B2-A132-2D1D-C450-E131BCFC83AA}"/>
              </a:ext>
            </a:extLst>
          </p:cNvPr>
          <p:cNvSpPr txBox="1"/>
          <p:nvPr/>
        </p:nvSpPr>
        <p:spPr>
          <a:xfrm>
            <a:off x="10999514" y="5467976"/>
            <a:ext cx="6098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6194A6-D1D7-79A3-7B9A-013D2331D4C7}"/>
              </a:ext>
            </a:extLst>
          </p:cNvPr>
          <p:cNvSpPr/>
          <p:nvPr/>
        </p:nvSpPr>
        <p:spPr>
          <a:xfrm>
            <a:off x="10401422" y="6206828"/>
            <a:ext cx="412352" cy="4404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A0A321-33BD-8DC5-B10D-369777B880C5}"/>
              </a:ext>
            </a:extLst>
          </p:cNvPr>
          <p:cNvSpPr txBox="1"/>
          <p:nvPr/>
        </p:nvSpPr>
        <p:spPr>
          <a:xfrm>
            <a:off x="10927953" y="6206828"/>
            <a:ext cx="6098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914483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63E52AE9-14FF-9763-5E32-057AD44F6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43" y="0"/>
            <a:ext cx="9699714" cy="68580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E3B658D-FCD8-D253-4875-8A34D39D749E}"/>
              </a:ext>
            </a:extLst>
          </p:cNvPr>
          <p:cNvCxnSpPr/>
          <p:nvPr/>
        </p:nvCxnSpPr>
        <p:spPr>
          <a:xfrm flipH="1">
            <a:off x="5626510" y="3856703"/>
            <a:ext cx="1039761" cy="774291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08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62</Words>
  <Application>Microsoft Macintosh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Progress report CW9</vt:lpstr>
      <vt:lpstr>What did I do?</vt:lpstr>
      <vt:lpstr>PowerPoint Presentation</vt:lpstr>
      <vt:lpstr>Results</vt:lpstr>
      <vt:lpstr>1Khz</vt:lpstr>
      <vt:lpstr>10 Khz</vt:lpstr>
      <vt:lpstr>20Khz</vt:lpstr>
      <vt:lpstr>40Khz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Hanelt  Elias</dc:creator>
  <cp:lastModifiedBy>Hanelt  Elias</cp:lastModifiedBy>
  <cp:revision>24</cp:revision>
  <dcterms:created xsi:type="dcterms:W3CDTF">2025-02-26T15:01:36Z</dcterms:created>
  <dcterms:modified xsi:type="dcterms:W3CDTF">2025-03-05T18:49:20Z</dcterms:modified>
</cp:coreProperties>
</file>