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Welcome to PPTX Generator API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Running in Docker Container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Generate PowerPoint files via REST API</a:t>
            </a:r>
            <a:endParaRPr lang="en-US" sz="1800" dirty="0"/>
          </a:p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Support for text, images, shapes, tables, and charts</a:t>
            </a:r>
            <a:endParaRPr lang="en-US" sz="1800" dirty="0"/>
          </a:p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Customizable styling and formatting</a:t>
            </a:r>
            <a:endParaRPr lang="en-US" sz="1800" dirty="0"/>
          </a:p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Docker support for easy deployment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 Generator API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Test Presentation</dc:title>
  <dc:subject>Auto-generated presentation</dc:subject>
  <dc:creator>Docker Test</dc:creator>
  <cp:lastModifiedBy>Docker Test</cp:lastModifiedBy>
  <cp:revision>1</cp:revision>
  <dcterms:created xsi:type="dcterms:W3CDTF">2025-06-27T08:58:52Z</dcterms:created>
  <dcterms:modified xsi:type="dcterms:W3CDTF">2025-06-27T08:58:52Z</dcterms:modified>
</cp:coreProperties>
</file>