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3c05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3c05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3c05b1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3c05b1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3c05b1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3c05b1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3c05b1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3c05b1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3c05b1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3c05b1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3c05b1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3c05b1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3c05b1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3c05b1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3c05b1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3c05b1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13c05b1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13c05b1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3c05b1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3c05b1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3c05b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3c05b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3c05b1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3c05b1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3c05b1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3c05b1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3c05b1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3c05b1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3c05b1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3c05b1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1437" r="1437" t="0"/>
          <a:stretch/>
        </p:blipFill>
        <p:spPr>
          <a:xfrm>
            <a:off x="0" y="0"/>
            <a:ext cx="9144000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25" y="0"/>
            <a:ext cx="9262526" cy="521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