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86" r:id="rId5"/>
    <p:sldId id="287" r:id="rId6"/>
    <p:sldId id="294" r:id="rId7"/>
    <p:sldId id="258" r:id="rId8"/>
    <p:sldId id="288" r:id="rId9"/>
    <p:sldId id="289" r:id="rId10"/>
    <p:sldId id="290" r:id="rId11"/>
    <p:sldId id="259" r:id="rId12"/>
    <p:sldId id="291" r:id="rId13"/>
    <p:sldId id="292" r:id="rId14"/>
    <p:sldId id="295" r:id="rId15"/>
    <p:sldId id="296" r:id="rId16"/>
    <p:sldId id="260" r:id="rId17"/>
    <p:sldId id="262" r:id="rId18"/>
    <p:sldId id="263" r:id="rId19"/>
    <p:sldId id="280" r:id="rId20"/>
    <p:sldId id="293" r:id="rId21"/>
    <p:sldId id="266" r:id="rId22"/>
    <p:sldId id="267" r:id="rId23"/>
    <p:sldId id="2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johnpapa/angular-styleguide/blob/master/a1/README.m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en-US" dirty="0" smtClean="0"/>
              <a:t>training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5884"/>
            <a:ext cx="6400800" cy="144291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Elias </a:t>
            </a:r>
            <a:r>
              <a:rPr lang="en-US" dirty="0" smtClean="0"/>
              <a:t>Carlston</a:t>
            </a:r>
          </a:p>
          <a:p>
            <a:r>
              <a:rPr lang="en-US" dirty="0" err="1" smtClean="0"/>
              <a:t>DevelopIntelligence</a:t>
            </a:r>
            <a:endParaRPr lang="en-US" dirty="0" smtClean="0"/>
          </a:p>
          <a:p>
            <a:r>
              <a:rPr lang="en-US" dirty="0" err="1" smtClean="0"/>
              <a:t>elias</a:t>
            </a:r>
            <a:r>
              <a:rPr lang="en-US" dirty="0" err="1" smtClean="0"/>
              <a:t>@eliascarlston.com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7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Structure</a:t>
            </a:r>
          </a:p>
          <a:p>
            <a:pPr algn="l"/>
            <a:r>
              <a:rPr lang="en-US" sz="2400" dirty="0" smtClean="0"/>
              <a:t>SPAs require organization to achieve best principles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SRP: Single </a:t>
            </a:r>
            <a:r>
              <a:rPr lang="en-US" sz="2400" dirty="0"/>
              <a:t>Responsibility </a:t>
            </a:r>
            <a:r>
              <a:rPr lang="en-US" sz="2400" dirty="0" smtClean="0"/>
              <a:t>Principle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Separation </a:t>
            </a:r>
            <a:r>
              <a:rPr lang="en-US" sz="2400" dirty="0"/>
              <a:t>of </a:t>
            </a:r>
            <a:r>
              <a:rPr lang="en-US" sz="2400" dirty="0" smtClean="0"/>
              <a:t>Concerns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DRY: Don't Repeat Yourself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Encapsulation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9873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Angular </a:t>
            </a:r>
            <a:r>
              <a:rPr lang="en-US" sz="2400" dirty="0" smtClean="0"/>
              <a:t>itself primarily consists of: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declaring </a:t>
            </a:r>
            <a:r>
              <a:rPr lang="en-US" sz="2400" dirty="0" smtClean="0"/>
              <a:t>custom extensions </a:t>
            </a:r>
            <a:r>
              <a:rPr lang="en-US" sz="2400" dirty="0"/>
              <a:t>to </a:t>
            </a:r>
            <a:r>
              <a:rPr lang="en-US" sz="2400" dirty="0" smtClean="0"/>
              <a:t>HTML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performing DOM </a:t>
            </a:r>
            <a:r>
              <a:rPr lang="en-US" sz="2400" dirty="0"/>
              <a:t>modifications described within those </a:t>
            </a:r>
            <a:r>
              <a:rPr lang="en-US" sz="2400" dirty="0" smtClean="0"/>
              <a:t>extensions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providing API </a:t>
            </a:r>
            <a:r>
              <a:rPr lang="en-US" sz="2400" dirty="0"/>
              <a:t>to </a:t>
            </a:r>
            <a:r>
              <a:rPr lang="en-US" sz="2400" dirty="0" smtClean="0"/>
              <a:t>integrate </a:t>
            </a:r>
            <a:r>
              <a:rPr lang="en-US" sz="2400" dirty="0"/>
              <a:t>other </a:t>
            </a:r>
            <a:r>
              <a:rPr lang="en-US" sz="2400" dirty="0" smtClean="0"/>
              <a:t>code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9295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MV* Pattern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in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(scope)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View </a:t>
            </a:r>
            <a:r>
              <a:rPr lang="en-US" sz="2400" dirty="0"/>
              <a:t>is extended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1 uses </a:t>
            </a:r>
            <a:r>
              <a:rPr lang="en-US" sz="2400" dirty="0" smtClean="0"/>
              <a:t>Controllers (maybe not 100% traditional)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1.5 &amp; 2 use Components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John </a:t>
            </a:r>
            <a:r>
              <a:rPr lang="en-US" sz="2400" dirty="0"/>
              <a:t>Papa and others recommend </a:t>
            </a:r>
            <a:r>
              <a:rPr lang="en-US" sz="2400" dirty="0" smtClean="0"/>
              <a:t>* = 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 pattern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398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Angular </a:t>
            </a:r>
            <a:r>
              <a:rPr lang="en-US" sz="2400" dirty="0"/>
              <a:t>pattern: </a:t>
            </a:r>
            <a:r>
              <a:rPr lang="en-US" sz="2400" dirty="0" smtClean="0"/>
              <a:t>'recipes'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Register </a:t>
            </a:r>
            <a:r>
              <a:rPr lang="en-US" sz="2400" dirty="0"/>
              <a:t>functionality under a module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Modules </a:t>
            </a:r>
            <a:r>
              <a:rPr lang="en-US" sz="2400" dirty="0"/>
              <a:t>are high level, standalone units of code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Once registered</a:t>
            </a:r>
            <a:r>
              <a:rPr lang="en-US" sz="2400" dirty="0"/>
              <a:t>, </a:t>
            </a:r>
            <a:r>
              <a:rPr lang="en-US" sz="2400" dirty="0" smtClean="0"/>
              <a:t>then reference elsewhere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searches for registered names and passes in registered </a:t>
            </a:r>
            <a:r>
              <a:rPr lang="en-US" sz="2400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2544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Paradigm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Angular is 'opinionated'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Encourages you to do things their way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Discourages you from doing things other ways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If struggling, maybe research alternate approaches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1923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Frequently abbreviated </a:t>
            </a:r>
            <a:r>
              <a:rPr lang="en-US" sz="2400" dirty="0" err="1" smtClean="0"/>
              <a:t>nG</a:t>
            </a:r>
            <a:r>
              <a:rPr lang="en-US" sz="2400" dirty="0" smtClean="0"/>
              <a:t> (</a:t>
            </a:r>
            <a:r>
              <a:rPr lang="en-US" sz="2400" dirty="0" err="1" smtClean="0"/>
              <a:t>camelCased</a:t>
            </a:r>
            <a:r>
              <a:rPr lang="en-US" sz="2400" dirty="0" smtClean="0"/>
              <a:t>) 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$ prefix indicates </a:t>
            </a:r>
            <a:r>
              <a:rPr lang="en-US" sz="2400" dirty="0" err="1" smtClean="0"/>
              <a:t>nG</a:t>
            </a:r>
            <a:r>
              <a:rPr lang="en-US" sz="2400" dirty="0" smtClean="0"/>
              <a:t> built-in service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$window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$timeout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$http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 does a lousy job of naming things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scope similar to but not the same as JS scope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 's </a:t>
            </a:r>
            <a:r>
              <a:rPr lang="en-US" sz="2000" dirty="0" err="1" smtClean="0"/>
              <a:t>implemention</a:t>
            </a:r>
            <a:r>
              <a:rPr lang="en-US" sz="2000" dirty="0" smtClean="0"/>
              <a:t> of services named "providers"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…which have a subtype named "services"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In nG2, filters get renamed pipes, but no real changes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61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Exercise: Angular </a:t>
            </a:r>
            <a:r>
              <a:rPr lang="en-US" dirty="0" smtClean="0"/>
              <a:t>Style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Team should choose a style guide and stick to it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John </a:t>
            </a:r>
            <a:r>
              <a:rPr lang="en-US" sz="2400" dirty="0"/>
              <a:t>Papa has one of the most influential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://github.com/johnpapa/angular-styleguide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524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Directives </a:t>
            </a:r>
            <a:r>
              <a:rPr lang="en-US" sz="2400" dirty="0"/>
              <a:t>are Angular identifiers added to ordinary HTML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Angular </a:t>
            </a:r>
            <a:r>
              <a:rPr lang="en-US" sz="2400" dirty="0"/>
              <a:t>attaches event listeners and/or modifies the </a:t>
            </a:r>
            <a:r>
              <a:rPr lang="en-US" sz="2400" dirty="0" smtClean="0"/>
              <a:t>DOM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Directives are the only proper place for DOM </a:t>
            </a:r>
            <a:r>
              <a:rPr lang="en-US" sz="2400" dirty="0" smtClean="0"/>
              <a:t>manipulation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Most </a:t>
            </a:r>
            <a:r>
              <a:rPr lang="en-US" sz="2400" dirty="0"/>
              <a:t>commonly </a:t>
            </a:r>
            <a:r>
              <a:rPr lang="en-US" sz="2400" dirty="0" smtClean="0"/>
              <a:t>defined as HTML </a:t>
            </a:r>
            <a:r>
              <a:rPr lang="en-US" sz="2400" dirty="0"/>
              <a:t>attributes or </a:t>
            </a:r>
            <a:r>
              <a:rPr lang="en-US" sz="2400" dirty="0" smtClean="0"/>
              <a:t>elements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Can also be comments</a:t>
            </a:r>
            <a:r>
              <a:rPr lang="en-US" sz="2400" dirty="0"/>
              <a:t>, CSS classes </a:t>
            </a:r>
            <a:r>
              <a:rPr lang="en-US" sz="2400" dirty="0" smtClean="0"/>
              <a:t>- less optimal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 little magic: HTML directive </a:t>
            </a:r>
            <a:r>
              <a:rPr lang="en-US" sz="2400" dirty="0"/>
              <a:t>name to JS name </a:t>
            </a:r>
            <a:r>
              <a:rPr lang="en-US" sz="2400" dirty="0" smtClean="0"/>
              <a:t>matching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data- and x- prefixes stripped from HTML name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Dash, underscore, or colon delimiters turn into </a:t>
            </a:r>
            <a:r>
              <a:rPr lang="en-US" sz="2000" dirty="0" err="1" smtClean="0"/>
              <a:t>camelCase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So HTML name </a:t>
            </a:r>
            <a:r>
              <a:rPr lang="en-US" sz="2000" dirty="0" err="1" smtClean="0"/>
              <a:t>data-ec:name:space</a:t>
            </a:r>
            <a:r>
              <a:rPr lang="en-US" sz="2000" dirty="0" smtClean="0"/>
              <a:t> matches </a:t>
            </a:r>
            <a:r>
              <a:rPr lang="en-US" sz="2000" dirty="0" err="1" smtClean="0"/>
              <a:t>ecNameSpace</a:t>
            </a:r>
            <a:endParaRPr lang="en-US" sz="20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Best practice: use a short prefix ('</a:t>
            </a:r>
            <a:r>
              <a:rPr lang="en-US" sz="2000" dirty="0" err="1"/>
              <a:t>ec</a:t>
            </a:r>
            <a:r>
              <a:rPr lang="en-US" sz="2000" dirty="0"/>
              <a:t>' above</a:t>
            </a:r>
            <a:r>
              <a:rPr lang="en-US" sz="2000" dirty="0" smtClean="0"/>
              <a:t>) to avoid future collisions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3792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Some built in directives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class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add </a:t>
            </a:r>
            <a:r>
              <a:rPr lang="en-US" sz="2000" dirty="0"/>
              <a:t>the result of </a:t>
            </a:r>
            <a:r>
              <a:rPr lang="en-US" sz="2000" dirty="0" smtClean="0"/>
              <a:t>expression </a:t>
            </a:r>
            <a:r>
              <a:rPr lang="en-US" sz="2000" dirty="0"/>
              <a:t>to the element as a CSS class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/>
              <a:t>-</a:t>
            </a:r>
            <a:r>
              <a:rPr lang="en-US" sz="2400" dirty="0" smtClean="0"/>
              <a:t>blur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evaluate </a:t>
            </a:r>
            <a:r>
              <a:rPr lang="en-US" sz="2000" dirty="0"/>
              <a:t>an expression when element loses focus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err="1"/>
              <a:t>-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assign </a:t>
            </a:r>
            <a:r>
              <a:rPr lang="en-US" sz="2000" dirty="0"/>
              <a:t>a property in the current Angular execution context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ng</a:t>
            </a:r>
            <a:r>
              <a:rPr lang="en-US" sz="2400" dirty="0" smtClean="0"/>
              <a:t>-bind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render data from context into </a:t>
            </a:r>
            <a:r>
              <a:rPr lang="en-US" sz="2000" dirty="0" smtClean="0"/>
              <a:t>target &amp; update on change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ng</a:t>
            </a:r>
            <a:r>
              <a:rPr lang="en-US" sz="2400" dirty="0" smtClean="0"/>
              <a:t>-model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two way binding: change data &amp; update element (usually input)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/>
              <a:t>ng</a:t>
            </a:r>
            <a:r>
              <a:rPr lang="en-US" sz="2400" dirty="0" smtClean="0"/>
              <a:t>-list</a:t>
            </a:r>
            <a:endParaRPr lang="en-US" sz="2400" dirty="0"/>
          </a:p>
          <a:p>
            <a:pPr marL="800100" lvl="1" indent="-342900" algn="l">
              <a:buFont typeface="Arial"/>
              <a:buChar char="•"/>
            </a:pPr>
            <a:r>
              <a:rPr lang="en-US" sz="2000" dirty="0" err="1" smtClean="0"/>
              <a:t>ng</a:t>
            </a:r>
            <a:r>
              <a:rPr lang="en-US" sz="2000" dirty="0" smtClean="0"/>
              <a:t>-model that converts comma separated items to array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79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recipe</a:t>
            </a:r>
            <a:r>
              <a:rPr lang="en-US" sz="2400" dirty="0"/>
              <a:t>: .directive('</a:t>
            </a:r>
            <a:r>
              <a:rPr lang="en-US" sz="2400" dirty="0" err="1"/>
              <a:t>someDirective</a:t>
            </a:r>
            <a:r>
              <a:rPr lang="en-US" sz="2400" dirty="0"/>
              <a:t>', function () { return {...}})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/>
              <a:t>Factory function can return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a directive definition object, which provides many options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or just the DDOs 'link' function, which is the key spot for DOM </a:t>
            </a:r>
            <a:r>
              <a:rPr lang="en-US" sz="2000" dirty="0" smtClean="0"/>
              <a:t>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067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Day 1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Introductions / Icebreakers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Course overview &amp; housekeeping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Advanced JS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Lunch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 to Angular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Directives and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2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400" dirty="0"/>
              <a:t>Angular expressions </a:t>
            </a:r>
            <a:r>
              <a:rPr lang="en-US" sz="2400" dirty="0"/>
              <a:t>are limited </a:t>
            </a:r>
            <a:r>
              <a:rPr lang="en-US" sz="2400" dirty="0" smtClean="0"/>
              <a:t>JS used within directives. 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Directive attribute:</a:t>
            </a:r>
            <a:endParaRPr lang="en-US" sz="2400" dirty="0"/>
          </a:p>
          <a:p>
            <a:pPr algn="l"/>
            <a:r>
              <a:rPr lang="en-US" sz="2400" dirty="0"/>
              <a:t>&lt;button </a:t>
            </a:r>
            <a:r>
              <a:rPr lang="en-US" sz="2400" dirty="0" err="1"/>
              <a:t>ng</a:t>
            </a:r>
            <a:r>
              <a:rPr lang="en-US" sz="2400" dirty="0"/>
              <a:t>-click="</a:t>
            </a:r>
            <a:r>
              <a:rPr lang="en-US" sz="2400" dirty="0" err="1"/>
              <a:t>clickMe</a:t>
            </a:r>
            <a:r>
              <a:rPr lang="en-US" sz="2400" dirty="0" smtClean="0"/>
              <a:t>( $event )"&gt; Click Me &lt;/button&gt;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Interpolation:</a:t>
            </a:r>
          </a:p>
          <a:p>
            <a:pPr algn="l"/>
            <a:r>
              <a:rPr lang="en-US" sz="2400" dirty="0"/>
              <a:t>&lt;span title="{{ </a:t>
            </a:r>
            <a:r>
              <a:rPr lang="en-US" sz="2400" dirty="0" err="1" smtClean="0"/>
              <a:t>toolTip</a:t>
            </a:r>
            <a:r>
              <a:rPr lang="en-US" sz="2400" dirty="0" smtClean="0"/>
              <a:t> }</a:t>
            </a:r>
            <a:r>
              <a:rPr lang="en-US" sz="2400" dirty="0"/>
              <a:t>}"</a:t>
            </a:r>
            <a:r>
              <a:rPr lang="en-US" sz="2400" dirty="0" smtClean="0"/>
              <a:t>&gt; {{ </a:t>
            </a:r>
            <a:r>
              <a:rPr lang="en-US" sz="2400" dirty="0" err="1" smtClean="0"/>
              <a:t>toolContent</a:t>
            </a:r>
            <a:r>
              <a:rPr lang="en-US" sz="2400" dirty="0" smtClean="0"/>
              <a:t> }}&lt;</a:t>
            </a:r>
            <a:r>
              <a:rPr lang="en-US" sz="2400" dirty="0"/>
              <a:t>/span&gt;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Together:</a:t>
            </a:r>
          </a:p>
          <a:p>
            <a:pPr algn="l"/>
            <a:r>
              <a:rPr lang="en-US" sz="2400" dirty="0" smtClean="0"/>
              <a:t>&lt;div </a:t>
            </a:r>
            <a:r>
              <a:rPr lang="en-US" sz="2400" dirty="0" err="1" smtClean="0"/>
              <a:t>ng-init</a:t>
            </a:r>
            <a:r>
              <a:rPr lang="en-US" sz="2400" dirty="0" smtClean="0"/>
              <a:t>="</a:t>
            </a:r>
            <a:r>
              <a:rPr lang="en-US" sz="2400" dirty="0" err="1" smtClean="0"/>
              <a:t>convertToKM</a:t>
            </a:r>
            <a:r>
              <a:rPr lang="en-US" sz="2400" dirty="0" smtClean="0"/>
              <a:t> = false"&gt;</a:t>
            </a:r>
          </a:p>
          <a:p>
            <a:pPr algn="l"/>
            <a:r>
              <a:rPr lang="en-US" sz="2400" dirty="0" smtClean="0"/>
              <a:t>  &lt;</a:t>
            </a:r>
            <a:r>
              <a:rPr lang="en-US" sz="2400" dirty="0"/>
              <a:t>span </a:t>
            </a:r>
            <a:r>
              <a:rPr lang="en-US" sz="2400" dirty="0" err="1" smtClean="0"/>
              <a:t>ng</a:t>
            </a:r>
            <a:r>
              <a:rPr lang="en-US" sz="2400" dirty="0" smtClean="0"/>
              <a:t>-if="</a:t>
            </a:r>
            <a:r>
              <a:rPr lang="en-US" sz="2400" dirty="0" err="1" smtClean="0"/>
              <a:t>convertToKM</a:t>
            </a:r>
            <a:r>
              <a:rPr lang="en-US" sz="2400" dirty="0" smtClean="0"/>
              <a:t>"&gt;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{</a:t>
            </a:r>
            <a:r>
              <a:rPr lang="en-US" sz="2400" dirty="0"/>
              <a:t>{ </a:t>
            </a:r>
            <a:r>
              <a:rPr lang="en-US" sz="2400" dirty="0" smtClean="0"/>
              <a:t>miles * MILES_KM_CONVERT </a:t>
            </a:r>
            <a:r>
              <a:rPr lang="en-US" sz="2400" dirty="0"/>
              <a:t>}</a:t>
            </a:r>
            <a:r>
              <a:rPr lang="en-US" sz="2400" dirty="0" smtClean="0"/>
              <a:t>}</a:t>
            </a:r>
          </a:p>
          <a:p>
            <a:pPr algn="l"/>
            <a:r>
              <a:rPr lang="en-US" sz="2400" dirty="0" smtClean="0"/>
              <a:t>  &lt;</a:t>
            </a:r>
            <a:r>
              <a:rPr lang="en-US" sz="2400" dirty="0"/>
              <a:t>/</a:t>
            </a:r>
            <a:r>
              <a:rPr lang="en-US" sz="2400" dirty="0" smtClean="0"/>
              <a:t>span&gt;</a:t>
            </a:r>
          </a:p>
          <a:p>
            <a:pPr algn="l"/>
            <a:r>
              <a:rPr lang="en-US" sz="2400" dirty="0" smtClean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253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Differences from </a:t>
            </a:r>
            <a:r>
              <a:rPr lang="en-US" sz="2400" dirty="0"/>
              <a:t>JavaScript </a:t>
            </a:r>
            <a:r>
              <a:rPr lang="en-US" sz="2400" dirty="0" smtClean="0"/>
              <a:t>expressions: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Context</a:t>
            </a:r>
            <a:r>
              <a:rPr lang="en-US" sz="2400" dirty="0"/>
              <a:t>: </a:t>
            </a:r>
            <a:r>
              <a:rPr lang="en-US" sz="2400" dirty="0" err="1" smtClean="0"/>
              <a:t>nG</a:t>
            </a:r>
            <a:r>
              <a:rPr lang="en-US" sz="2400" dirty="0" smtClean="0"/>
              <a:t> expressions evaluated </a:t>
            </a:r>
            <a:r>
              <a:rPr lang="en-US" sz="2400" dirty="0"/>
              <a:t>against </a:t>
            </a:r>
            <a:r>
              <a:rPr lang="en-US" sz="2400" dirty="0" smtClean="0"/>
              <a:t>an </a:t>
            </a:r>
            <a:r>
              <a:rPr lang="en-US" sz="2400" dirty="0" err="1" smtClean="0"/>
              <a:t>nG</a:t>
            </a:r>
            <a:r>
              <a:rPr lang="en-US" sz="2400" dirty="0" smtClean="0"/>
              <a:t> context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Forgiving</a:t>
            </a:r>
            <a:r>
              <a:rPr lang="en-US" sz="2400" dirty="0"/>
              <a:t>: </a:t>
            </a:r>
            <a:r>
              <a:rPr lang="en-US" sz="2400" dirty="0" smtClean="0"/>
              <a:t>undefined </a:t>
            </a:r>
            <a:r>
              <a:rPr lang="en-US" sz="2400" dirty="0"/>
              <a:t>properties </a:t>
            </a:r>
            <a:r>
              <a:rPr lang="en-US" sz="2400" dirty="0" smtClean="0"/>
              <a:t>don't throw Errors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Filters</a:t>
            </a:r>
            <a:r>
              <a:rPr lang="en-US" sz="2400" dirty="0"/>
              <a:t>: </a:t>
            </a:r>
            <a:r>
              <a:rPr lang="en-US" sz="2400" dirty="0" smtClean="0"/>
              <a:t>use </a:t>
            </a:r>
            <a:r>
              <a:rPr lang="en-US" sz="2400" dirty="0"/>
              <a:t>filters within expressions to format data before </a:t>
            </a:r>
            <a:r>
              <a:rPr lang="en-US" sz="2400" dirty="0" smtClean="0"/>
              <a:t>display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Control Flow </a:t>
            </a:r>
            <a:r>
              <a:rPr lang="en-US" sz="2400" dirty="0" smtClean="0"/>
              <a:t>: no </a:t>
            </a:r>
            <a:r>
              <a:rPr lang="en-US" sz="2400" dirty="0"/>
              <a:t>conditionals, loops, or </a:t>
            </a:r>
            <a:r>
              <a:rPr lang="en-US" sz="2400" dirty="0" smtClean="0"/>
              <a:t>exceptions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 smtClean="0"/>
              <a:t>Exception (sort of): ternary operator</a:t>
            </a:r>
            <a:endParaRPr lang="en-US" sz="20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Function </a:t>
            </a:r>
            <a:r>
              <a:rPr lang="en-US" sz="2400" dirty="0" smtClean="0"/>
              <a:t>Declarations, </a:t>
            </a:r>
            <a:r>
              <a:rPr lang="en-US" sz="2400" dirty="0" err="1" smtClean="0"/>
              <a:t>RegExp</a:t>
            </a:r>
            <a:r>
              <a:rPr lang="en-US" sz="2400" dirty="0" smtClean="0"/>
              <a:t> Literals, New Operator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Bitwise, Comma, </a:t>
            </a:r>
            <a:r>
              <a:rPr lang="en-US" sz="2400" dirty="0" smtClean="0"/>
              <a:t>Void </a:t>
            </a:r>
            <a:r>
              <a:rPr lang="en-US" sz="2400" dirty="0"/>
              <a:t>Operators: You cannot use Bitwise, , or void operators in an Angular expression.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60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Angular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Best </a:t>
            </a:r>
            <a:r>
              <a:rPr lang="en-US" sz="2400" dirty="0"/>
              <a:t>practices for </a:t>
            </a:r>
            <a:r>
              <a:rPr lang="en-US" sz="2400" dirty="0" smtClean="0"/>
              <a:t>expressions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Quick </a:t>
            </a:r>
            <a:r>
              <a:rPr lang="en-US" sz="2400" dirty="0"/>
              <a:t>execution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Simplicity</a:t>
            </a: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Idempotence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side </a:t>
            </a:r>
            <a:r>
              <a:rPr lang="en-US" sz="2400" dirty="0" smtClean="0"/>
              <a:t>effects</a:t>
            </a: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algn="l"/>
            <a:r>
              <a:rPr lang="en-US" sz="2400" dirty="0" smtClean="0"/>
              <a:t>For more complicated needs, use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Controller method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32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marL="171450" indent="-171450" algn="l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Valid </a:t>
            </a:r>
            <a:r>
              <a:rPr lang="en-US" sz="2400" dirty="0"/>
              <a:t>HTML page</a:t>
            </a:r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Script tag pointing to </a:t>
            </a:r>
            <a:r>
              <a:rPr lang="en-US" sz="2400" dirty="0" err="1"/>
              <a:t>angular.js</a:t>
            </a:r>
            <a:endParaRPr lang="en-US" sz="2400" dirty="0"/>
          </a:p>
          <a:p>
            <a:pPr marL="171450" indent="-171450" algn="l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Angular requires </a:t>
            </a:r>
            <a:r>
              <a:rPr lang="en-US" sz="2400" dirty="0" err="1"/>
              <a:t>ng</a:t>
            </a:r>
            <a:r>
              <a:rPr lang="en-US" sz="2400" dirty="0"/>
              <a:t>-app directive to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0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/>
              <a:t>Introductions / Icebreakers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me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About </a:t>
            </a:r>
            <a:r>
              <a:rPr lang="en-US" dirty="0" smtClean="0"/>
              <a:t>you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34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Day 1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Functions</a:t>
            </a:r>
            <a:r>
              <a:rPr lang="en-US" dirty="0"/>
              <a:t>, Hoisting, Closures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OO </a:t>
            </a:r>
            <a:r>
              <a:rPr lang="en-US" dirty="0"/>
              <a:t>JavaScript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Inheritance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Introduction </a:t>
            </a:r>
            <a:r>
              <a:rPr lang="en-US" dirty="0"/>
              <a:t>to Angular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Templates and </a:t>
            </a:r>
            <a:r>
              <a:rPr lang="en-US" dirty="0" smtClean="0"/>
              <a:t>Directives</a:t>
            </a:r>
            <a:endParaRPr lang="en-US" dirty="0"/>
          </a:p>
          <a:p>
            <a:pPr algn="l"/>
            <a:r>
              <a:rPr lang="en-US" dirty="0" smtClean="0"/>
              <a:t>Day 2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Controllers and Scope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Looping</a:t>
            </a:r>
            <a:endParaRPr lang="en-US" dirty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Forms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Providers</a:t>
            </a:r>
            <a:r>
              <a:rPr lang="en-US" dirty="0"/>
              <a:t>, Services, Factories &amp; more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Day 3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Built-in &amp; Custom Filters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UI</a:t>
            </a:r>
            <a:r>
              <a:rPr lang="en-US" dirty="0"/>
              <a:t>-Router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Ajax &amp; $http service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Unit testing with Jasmine</a:t>
            </a:r>
            <a:endParaRPr lang="en-US" dirty="0"/>
          </a:p>
          <a:p>
            <a:pPr algn="l"/>
            <a:r>
              <a:rPr lang="en-US" dirty="0" smtClean="0"/>
              <a:t>Day 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What’s </a:t>
            </a:r>
            <a:r>
              <a:rPr lang="en-US" dirty="0"/>
              <a:t>new in 1.3 and 1.4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Components </a:t>
            </a:r>
            <a:r>
              <a:rPr lang="en-US" dirty="0"/>
              <a:t>in Angular 1.5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Angular </a:t>
            </a:r>
            <a:r>
              <a:rPr lang="en-US" dirty="0"/>
              <a:t>2 Introduction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and ES6 </a:t>
            </a:r>
            <a:endParaRPr lang="en-US" dirty="0" smtClean="0"/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Components </a:t>
            </a:r>
            <a:r>
              <a:rPr lang="en-US" dirty="0"/>
              <a:t>in Angular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69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pPr marL="457200" indent="-457200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0710"/>
            <a:ext cx="6400800" cy="4609893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Class guidelines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Evaluations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Resources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/>
              <a:t>Slides and code on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marL="914400" lvl="1" indent="-457200" algn="l">
              <a:buFont typeface="Arial"/>
              <a:buChar char="•"/>
            </a:pPr>
            <a:r>
              <a:rPr lang="en-US" dirty="0">
                <a:hlinkClick r:id="rId2"/>
              </a:rPr>
              <a:t>https://github.com/eliasjames/</a:t>
            </a:r>
            <a:endParaRPr lang="en-US" dirty="0"/>
          </a:p>
          <a:p>
            <a:pPr marL="914400" lvl="1" indent="-457200" algn="l">
              <a:buFont typeface="Arial"/>
              <a:buChar char="•"/>
            </a:pPr>
            <a:r>
              <a:rPr lang="en-US" dirty="0" err="1" smtClean="0"/>
              <a:t>elias</a:t>
            </a:r>
            <a:r>
              <a:rPr lang="en-US" dirty="0" err="1"/>
              <a:t>@</a:t>
            </a:r>
            <a:r>
              <a:rPr lang="en-US" dirty="0" err="1" smtClean="0"/>
              <a:t>eliascarlston.com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 smtClean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State</a:t>
            </a:r>
          </a:p>
          <a:p>
            <a:pPr algn="l"/>
            <a:r>
              <a:rPr lang="en-US" sz="2400" dirty="0" smtClean="0"/>
              <a:t>Single </a:t>
            </a:r>
            <a:r>
              <a:rPr lang="en-US" sz="2400" dirty="0"/>
              <a:t>Page Applications have </a:t>
            </a:r>
            <a:r>
              <a:rPr lang="en-US" sz="2400" dirty="0" smtClean="0"/>
              <a:t>several types </a:t>
            </a:r>
            <a:r>
              <a:rPr lang="en-US" sz="2400" dirty="0"/>
              <a:t>of state: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UI </a:t>
            </a:r>
            <a:r>
              <a:rPr lang="en-US" sz="2400" dirty="0"/>
              <a:t>state: is this input checkbox true?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Application </a:t>
            </a:r>
            <a:r>
              <a:rPr lang="en-US" sz="2400" dirty="0"/>
              <a:t>state: you switched two widgets into edit mode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Global </a:t>
            </a:r>
            <a:r>
              <a:rPr lang="en-US" sz="2400" dirty="0"/>
              <a:t>state: authentication, </a:t>
            </a:r>
            <a:r>
              <a:rPr lang="en-US" sz="2400" dirty="0" smtClean="0"/>
              <a:t>settings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49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Timing</a:t>
            </a:r>
          </a:p>
          <a:p>
            <a:pPr algn="l"/>
            <a:r>
              <a:rPr lang="en-US" sz="2400" dirty="0" smtClean="0"/>
              <a:t>Many layers of timing concerns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Page load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Framework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Rendering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err="1" smtClean="0"/>
              <a:t>Async</a:t>
            </a:r>
            <a:r>
              <a:rPr lang="en-US" sz="2400" dirty="0" smtClean="0"/>
              <a:t>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4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685"/>
            <a:ext cx="7772400" cy="1470025"/>
          </a:xfrm>
        </p:spPr>
        <p:txBody>
          <a:bodyPr/>
          <a:lstStyle/>
          <a:p>
            <a:r>
              <a:rPr lang="en-US" dirty="0"/>
              <a:t>SPA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651" y="1630710"/>
            <a:ext cx="8371875" cy="460989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DOM</a:t>
            </a:r>
          </a:p>
          <a:p>
            <a:pPr algn="l"/>
            <a:r>
              <a:rPr lang="en-US" sz="2400" dirty="0" smtClean="0"/>
              <a:t>Efficient </a:t>
            </a:r>
            <a:r>
              <a:rPr lang="en-US" sz="2400" dirty="0"/>
              <a:t>DOM manipulation is </a:t>
            </a:r>
            <a:r>
              <a:rPr lang="en-US" sz="2400" dirty="0" smtClean="0"/>
              <a:t>hard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Inserts &amp; removes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Syncs</a:t>
            </a:r>
          </a:p>
          <a:p>
            <a:pPr marL="342900" indent="-342900" algn="l">
              <a:buFont typeface="Arial"/>
              <a:buChar char="•"/>
            </a:pPr>
            <a:r>
              <a:rPr lang="en-US" sz="2400" dirty="0" smtClean="0"/>
              <a:t>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08352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2124</TotalTime>
  <Words>925</Words>
  <Application>Microsoft Macintosh PowerPoint</Application>
  <PresentationFormat>On-screen Show (4:3)</PresentationFormat>
  <Paragraphs>177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AngularJS training Day 1</vt:lpstr>
      <vt:lpstr>Day 1 Schedule</vt:lpstr>
      <vt:lpstr>Introductions / Icebreakers</vt:lpstr>
      <vt:lpstr>Course Overview</vt:lpstr>
      <vt:lpstr>Course Overview</vt:lpstr>
      <vt:lpstr>Housekeeping</vt:lpstr>
      <vt:lpstr>SPA Challenges</vt:lpstr>
      <vt:lpstr>SPA Challenges</vt:lpstr>
      <vt:lpstr>SPA Challenges</vt:lpstr>
      <vt:lpstr>SPA Challenges</vt:lpstr>
      <vt:lpstr>Angular Paradigm</vt:lpstr>
      <vt:lpstr>Angular Paradigm</vt:lpstr>
      <vt:lpstr>Angular Paradigm</vt:lpstr>
      <vt:lpstr>Angular Paradigm</vt:lpstr>
      <vt:lpstr>Angular Conventions</vt:lpstr>
      <vt:lpstr>Exercise: Angular Style Guide</vt:lpstr>
      <vt:lpstr>Directives</vt:lpstr>
      <vt:lpstr>Some built in directives</vt:lpstr>
      <vt:lpstr>Custom Directives</vt:lpstr>
      <vt:lpstr>Angular expressions</vt:lpstr>
      <vt:lpstr>Angular expressions</vt:lpstr>
      <vt:lpstr>Angular expressions</vt:lpstr>
      <vt:lpstr>Get Started</vt:lpstr>
    </vt:vector>
  </TitlesOfParts>
  <Company>eliasjames.com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Carlston</dc:creator>
  <cp:lastModifiedBy>Elias Carlston</cp:lastModifiedBy>
  <cp:revision>35</cp:revision>
  <dcterms:created xsi:type="dcterms:W3CDTF">2016-05-30T01:39:32Z</dcterms:created>
  <dcterms:modified xsi:type="dcterms:W3CDTF">2016-10-06T01:02:01Z</dcterms:modified>
</cp:coreProperties>
</file>