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292" r:id="rId4"/>
    <p:sldId id="293" r:id="rId5"/>
    <p:sldId id="305" r:id="rId6"/>
    <p:sldId id="306" r:id="rId7"/>
    <p:sldId id="30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48" y="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training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5884"/>
            <a:ext cx="6400800" cy="1442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Elias Carlston</a:t>
            </a:r>
          </a:p>
          <a:p>
            <a:r>
              <a:rPr lang="en-US" dirty="0" err="1" smtClean="0"/>
              <a:t>DevelopIntelligence</a:t>
            </a:r>
            <a:endParaRPr lang="en-US" dirty="0" smtClean="0"/>
          </a:p>
          <a:p>
            <a:r>
              <a:rPr lang="en-US" dirty="0" err="1" smtClean="0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5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3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Built-in &amp; Custom Filters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Ajax with </a:t>
            </a:r>
            <a:r>
              <a:rPr lang="en-US" dirty="0"/>
              <a:t>$http </a:t>
            </a:r>
            <a:r>
              <a:rPr lang="en-US" dirty="0" smtClean="0"/>
              <a:t>service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/>
              <a:t>ui</a:t>
            </a:r>
            <a:r>
              <a:rPr lang="en-US"/>
              <a:t>-</a:t>
            </a:r>
            <a:r>
              <a:rPr lang="en-US" smtClean="0"/>
              <a:t>router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Unit testing with </a:t>
            </a:r>
            <a:r>
              <a:rPr lang="en-US" dirty="0" smtClean="0"/>
              <a:t>Jasmine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068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Built in filters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Filters get a </a:t>
            </a:r>
            <a:r>
              <a:rPr lang="en-US" sz="2400" dirty="0"/>
              <a:t>template </a:t>
            </a:r>
            <a:r>
              <a:rPr lang="en-US" sz="2400" dirty="0" smtClean="0"/>
              <a:t>expression</a:t>
            </a:r>
            <a:r>
              <a:rPr lang="en-US" sz="2400" dirty="0"/>
              <a:t> “piped</a:t>
            </a:r>
            <a:r>
              <a:rPr lang="en-US" sz="2400" dirty="0" smtClean="0"/>
              <a:t>” to them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Given expression {</a:t>
            </a:r>
            <a:r>
              <a:rPr lang="en-US" sz="2400" dirty="0"/>
              <a:t>{ value | </a:t>
            </a:r>
            <a:r>
              <a:rPr lang="en-US" sz="2400" dirty="0" err="1"/>
              <a:t>filtername</a:t>
            </a:r>
            <a:r>
              <a:rPr lang="en-US" sz="2400" dirty="0"/>
              <a:t> }</a:t>
            </a:r>
            <a:r>
              <a:rPr lang="en-US" sz="2400" dirty="0" smtClean="0"/>
              <a:t>},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….'</a:t>
            </a:r>
            <a:r>
              <a:rPr lang="en-US" sz="2400" dirty="0" err="1" smtClean="0"/>
              <a:t>filtername</a:t>
            </a:r>
            <a:r>
              <a:rPr lang="en-US" sz="2400" dirty="0" smtClean="0"/>
              <a:t>' receives 'value' as its argument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Then returns its value as output of expression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Chainable: </a:t>
            </a:r>
            <a:r>
              <a:rPr lang="en-US" sz="2400" dirty="0"/>
              <a:t>{{ value | </a:t>
            </a:r>
            <a:r>
              <a:rPr lang="en-US" sz="2400" dirty="0" err="1"/>
              <a:t>filtername</a:t>
            </a:r>
            <a:r>
              <a:rPr lang="en-US" sz="2400" dirty="0"/>
              <a:t> | </a:t>
            </a:r>
            <a:r>
              <a:rPr lang="en-US" sz="2400" dirty="0" err="1"/>
              <a:t>anotherfilter</a:t>
            </a:r>
            <a:r>
              <a:rPr lang="en-US" sz="2400" dirty="0"/>
              <a:t> }}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Accepts </a:t>
            </a:r>
            <a:r>
              <a:rPr lang="en-US" sz="2400" dirty="0"/>
              <a:t>parameters with colon: </a:t>
            </a:r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{</a:t>
            </a:r>
            <a:r>
              <a:rPr lang="en-US" sz="2000" dirty="0"/>
              <a:t>{ value | </a:t>
            </a:r>
            <a:r>
              <a:rPr lang="en-US" sz="2000" dirty="0" err="1"/>
              <a:t>filtername:oneparameter:anotherparam</a:t>
            </a:r>
            <a:r>
              <a:rPr lang="en-US" sz="2000" dirty="0"/>
              <a:t> }</a:t>
            </a: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194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Custom filters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Factory </a:t>
            </a:r>
            <a:r>
              <a:rPr lang="en-US" sz="2400" dirty="0"/>
              <a:t>call: .filter('</a:t>
            </a:r>
            <a:r>
              <a:rPr lang="en-US" sz="2400" dirty="0" err="1"/>
              <a:t>thisFilterName</a:t>
            </a:r>
            <a:r>
              <a:rPr lang="en-US" sz="2400" dirty="0"/>
              <a:t>', function (text) {...})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Function argument is the </a:t>
            </a:r>
            <a:r>
              <a:rPr lang="en-US" sz="2400" dirty="0"/>
              <a:t>value </a:t>
            </a:r>
            <a:r>
              <a:rPr lang="en-US" sz="2400" dirty="0" smtClean="0"/>
              <a:t>piped to the filter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Recipe </a:t>
            </a:r>
            <a:r>
              <a:rPr lang="en-US" sz="2400" dirty="0"/>
              <a:t>only gets invoked when the filter is used in a </a:t>
            </a:r>
            <a:r>
              <a:rPr lang="en-US" sz="2400" dirty="0" smtClean="0"/>
              <a:t>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487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Best practices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Filters have to re-evaluate whenever the view re-</a:t>
            </a:r>
            <a:r>
              <a:rPr lang="en-US" sz="2400" dirty="0" smtClean="0"/>
              <a:t>renders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Follow </a:t>
            </a:r>
            <a:r>
              <a:rPr lang="en-US" sz="2400" dirty="0"/>
              <a:t>best practices for expressions (speed, simplicity</a:t>
            </a:r>
            <a:r>
              <a:rPr lang="en-US" sz="24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Avoid putting behavior in filters just as in expressions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Complicated </a:t>
            </a:r>
            <a:r>
              <a:rPr lang="en-US" sz="2400" dirty="0"/>
              <a:t>actions are better suited to </a:t>
            </a:r>
            <a:r>
              <a:rPr lang="en-US" sz="2400" dirty="0" smtClean="0"/>
              <a:t>directives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40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$http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Built-in service to manage Ajax requests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Takes a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object, returns a "promise" object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Security: consider JSONP &amp; XSRF vulnerability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someUrlPromise</a:t>
            </a:r>
            <a:r>
              <a:rPr lang="en-US" sz="2400" dirty="0" smtClean="0"/>
              <a:t> = $</a:t>
            </a:r>
            <a:r>
              <a:rPr lang="en-US" sz="2400" dirty="0"/>
              <a:t>http({</a:t>
            </a:r>
          </a:p>
          <a:p>
            <a:pPr algn="l"/>
            <a:r>
              <a:rPr lang="en-US" sz="2400" dirty="0"/>
              <a:t>  method: 'GET',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url</a:t>
            </a:r>
            <a:r>
              <a:rPr lang="en-US" sz="2400" dirty="0"/>
              <a:t>: '/</a:t>
            </a:r>
            <a:r>
              <a:rPr lang="en-US" sz="2400" dirty="0" err="1"/>
              <a:t>someUrl</a:t>
            </a:r>
            <a:r>
              <a:rPr lang="en-US" sz="2400" dirty="0" smtClean="0"/>
              <a:t>' …</a:t>
            </a:r>
            <a:endParaRPr lang="en-US" sz="2400" dirty="0"/>
          </a:p>
          <a:p>
            <a:pPr algn="l"/>
            <a:r>
              <a:rPr lang="en-US" sz="2400" dirty="0"/>
              <a:t>}</a:t>
            </a:r>
            <a:r>
              <a:rPr lang="en-US" sz="2400" dirty="0" smtClean="0"/>
              <a:t>);</a:t>
            </a:r>
          </a:p>
          <a:p>
            <a:pPr algn="l"/>
            <a:r>
              <a:rPr lang="en-US" sz="2400" dirty="0" err="1" smtClean="0"/>
              <a:t>someUrlPromise.then</a:t>
            </a:r>
            <a:r>
              <a:rPr lang="en-US" sz="2400" dirty="0" smtClean="0"/>
              <a:t>( </a:t>
            </a:r>
            <a:r>
              <a:rPr lang="en-US" sz="2400" dirty="0" err="1" smtClean="0"/>
              <a:t>successCallback</a:t>
            </a:r>
            <a:r>
              <a:rPr lang="en-US" sz="2400" dirty="0"/>
              <a:t>, </a:t>
            </a:r>
            <a:r>
              <a:rPr lang="en-US" sz="2400" dirty="0" err="1" smtClean="0"/>
              <a:t>errorCallback</a:t>
            </a:r>
            <a:r>
              <a:rPr lang="en-US" sz="2400" dirty="0" smtClean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21130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$http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Use $</a:t>
            </a:r>
            <a:r>
              <a:rPr lang="en-US" sz="2400" dirty="0" err="1" smtClean="0"/>
              <a:t>httpProvider.defaults</a:t>
            </a:r>
            <a:r>
              <a:rPr lang="en-US" sz="2400" dirty="0" smtClean="0"/>
              <a:t> to set app-wide behavior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Set HTTP </a:t>
            </a:r>
            <a:r>
              <a:rPr lang="en-US" sz="2000" dirty="0" smtClean="0"/>
              <a:t>headers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Enable HTTP caching (all requests or specific one)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Default transformations: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'data' propert</a:t>
            </a:r>
            <a:r>
              <a:rPr lang="en-US" sz="2000" dirty="0" smtClean="0"/>
              <a:t>y on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object will be converted to JSON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XSRF prefix on response will be stripped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JSON response will be </a:t>
            </a:r>
            <a:r>
              <a:rPr lang="en-US" sz="2000" dirty="0" err="1" smtClean="0"/>
              <a:t>deserialized</a:t>
            </a:r>
            <a:r>
              <a:rPr lang="en-US" sz="2000" dirty="0" smtClean="0"/>
              <a:t> to object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Can be overridden via </a:t>
            </a:r>
            <a:r>
              <a:rPr lang="en-US" sz="2000" dirty="0" err="1" smtClean="0"/>
              <a:t>transformResponse</a:t>
            </a:r>
            <a:r>
              <a:rPr lang="en-US" sz="2000" dirty="0" smtClean="0"/>
              <a:t> prop on </a:t>
            </a:r>
            <a:r>
              <a:rPr lang="en-US" sz="2000" dirty="0" err="1" smtClean="0"/>
              <a:t>config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Interceptors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"Catch" requests and responses before they go out / come in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Uses: token-based </a:t>
            </a:r>
            <a:r>
              <a:rPr lang="en-US" sz="2000" dirty="0" err="1" smtClean="0"/>
              <a:t>auth</a:t>
            </a:r>
            <a:r>
              <a:rPr lang="en-US" sz="2000" dirty="0" smtClean="0"/>
              <a:t>,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483821435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4120</TotalTime>
  <Words>325</Words>
  <Application>Microsoft Macintosh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AngularJS training Day 3</vt:lpstr>
      <vt:lpstr>Day 3 Schedule</vt:lpstr>
      <vt:lpstr>Filters</vt:lpstr>
      <vt:lpstr>Filters</vt:lpstr>
      <vt:lpstr>Filters</vt:lpstr>
      <vt:lpstr>$http</vt:lpstr>
      <vt:lpstr>$http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39</cp:revision>
  <dcterms:created xsi:type="dcterms:W3CDTF">2016-05-30T01:39:32Z</dcterms:created>
  <dcterms:modified xsi:type="dcterms:W3CDTF">2016-10-09T23:24:14Z</dcterms:modified>
</cp:coreProperties>
</file>