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9" r:id="rId3"/>
    <p:sldId id="284" r:id="rId4"/>
    <p:sldId id="301" r:id="rId5"/>
    <p:sldId id="288" r:id="rId6"/>
    <p:sldId id="296" r:id="rId7"/>
    <p:sldId id="285" r:id="rId8"/>
    <p:sldId id="297" r:id="rId9"/>
    <p:sldId id="286" r:id="rId10"/>
    <p:sldId id="298" r:id="rId11"/>
    <p:sldId id="293" r:id="rId12"/>
    <p:sldId id="294" r:id="rId13"/>
    <p:sldId id="283" r:id="rId14"/>
    <p:sldId id="299" r:id="rId15"/>
    <p:sldId id="300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Scope inheritance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2093"/>
              </p:ext>
            </p:extLst>
          </p:nvPr>
        </p:nvGraphicFramePr>
        <p:xfrm>
          <a:off x="685800" y="1508654"/>
          <a:ext cx="7772400" cy="490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56"/>
                <a:gridCol w="2497942"/>
                <a:gridCol w="3560002"/>
              </a:tblGrid>
              <a:tr h="473206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Inheritance</a:t>
                      </a:r>
                      <a:r>
                        <a:rPr lang="en-US" baseline="0" dirty="0" smtClean="0"/>
                        <a:t> 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Directives </a:t>
                      </a:r>
                    </a:p>
                    <a:p>
                      <a:r>
                        <a:rPr lang="en-US" dirty="0" smtClean="0"/>
                        <a:t>(by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no new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Acts on parent scope directly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prototypal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r>
                        <a:rPr lang="en-US" baseline="0" dirty="0" smtClean="0"/>
                        <a:t> shadows parent. Also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-include,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-switch, directive with option { scope: true }</a:t>
                      </a:r>
                      <a:endParaRPr lang="en-US" dirty="0" smtClean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</a:t>
                      </a:r>
                      <a:r>
                        <a:rPr lang="en-US" dirty="0" smtClean="0"/>
                        <a:t>-repeat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plus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iteration creates a new child scope, which also gets a property with alias name</a:t>
                      </a:r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new, blank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via option { scope: {} }. </a:t>
                      </a:r>
                      <a:r>
                        <a:rPr lang="en-US" sz="1800" dirty="0" smtClean="0"/>
                        <a:t>Reference to parent scope is still available.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but sibling of any</a:t>
                      </a:r>
                      <a:r>
                        <a:rPr lang="en-US" baseline="0" dirty="0" smtClean="0"/>
                        <a:t> 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( </a:t>
                      </a:r>
                      <a:r>
                        <a:rPr lang="en-US" dirty="0" err="1" smtClean="0"/>
                        <a:t>transclude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40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Advanced Looping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iterate arrays or objects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array</a:t>
            </a:r>
            <a:r>
              <a:rPr lang="en-US" sz="2000" dirty="0"/>
              <a:t>: "each-item-alias in </a:t>
            </a:r>
            <a:r>
              <a:rPr lang="en-US" sz="2000" dirty="0" err="1" smtClean="0"/>
              <a:t>someArray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object</a:t>
            </a:r>
            <a:r>
              <a:rPr lang="en-US" sz="2000" dirty="0"/>
              <a:t>: "(</a:t>
            </a:r>
            <a:r>
              <a:rPr lang="en-US" sz="2000" dirty="0" err="1"/>
              <a:t>propertyNameAlias</a:t>
            </a:r>
            <a:r>
              <a:rPr lang="en-US" sz="2000" dirty="0"/>
              <a:t>, </a:t>
            </a:r>
            <a:r>
              <a:rPr lang="en-US" sz="2000" dirty="0" err="1"/>
              <a:t>propertyKeyAlias</a:t>
            </a:r>
            <a:r>
              <a:rPr lang="en-US" sz="2000" dirty="0"/>
              <a:t>) in </a:t>
            </a:r>
            <a:r>
              <a:rPr lang="en-US" sz="2000" dirty="0" err="1"/>
              <a:t>someObject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be nested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a list comprehension (</a:t>
            </a:r>
            <a:r>
              <a:rPr lang="en-US" sz="2400" dirty="0" smtClean="0"/>
              <a:t>can’t </a:t>
            </a:r>
            <a:r>
              <a:rPr lang="en-US" sz="2400" dirty="0"/>
              <a:t>access </a:t>
            </a:r>
            <a:r>
              <a:rPr lang="en-US" sz="2400" dirty="0" smtClean="0"/>
              <a:t>iterator properties</a:t>
            </a:r>
            <a:r>
              <a:rPr lang="en-US" sz="24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elements in collection must be unique by strict equality (===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2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Advanced 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Within iterations, </a:t>
            </a:r>
            <a:r>
              <a:rPr lang="en-US" sz="2400" dirty="0" smtClean="0"/>
              <a:t>special properties available: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</a:t>
            </a:r>
            <a:r>
              <a:rPr lang="en-US" sz="2000" dirty="0"/>
              <a:t>index, $even, $odd, $first, $middle, $last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ng-init</a:t>
            </a:r>
            <a:r>
              <a:rPr lang="en-US" sz="2400" dirty="0"/>
              <a:t> to set custom values within each iteration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</a:t>
            </a:r>
            <a:r>
              <a:rPr lang="en-US" sz="2400" dirty="0"/>
              <a:t>-repeat-start and </a:t>
            </a:r>
            <a:r>
              <a:rPr lang="en-US" sz="2400" dirty="0" smtClean="0"/>
              <a:t>–end to output </a:t>
            </a:r>
            <a:r>
              <a:rPr lang="en-US" sz="2400" dirty="0" smtClean="0"/>
              <a:t>multiple </a:t>
            </a:r>
            <a:r>
              <a:rPr lang="en-US" sz="2400" dirty="0" smtClean="0"/>
              <a:t>elements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37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A design </a:t>
            </a:r>
            <a:r>
              <a:rPr lang="en-US" sz="2800" dirty="0"/>
              <a:t>pattern </a:t>
            </a:r>
            <a:endParaRPr lang="en-US" sz="28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Language-independent, but well suited to web apps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Implements </a:t>
            </a:r>
            <a:r>
              <a:rPr lang="en-US" sz="2400" dirty="0"/>
              <a:t>a principle named Inversion Of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IoC</a:t>
            </a:r>
            <a:r>
              <a:rPr lang="en-US" sz="2400" dirty="0" smtClean="0"/>
              <a:t> in turn is  a form of 'information hiding'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should know </a:t>
            </a:r>
            <a:r>
              <a:rPr lang="en-US" sz="2400" dirty="0"/>
              <a:t>as little as possible about </a:t>
            </a:r>
            <a:r>
              <a:rPr lang="en-US" sz="2400" dirty="0" smtClean="0"/>
              <a:t>called 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where to find an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ow to create a new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 practice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</a:t>
            </a:r>
            <a:r>
              <a:rPr lang="en-US" sz="2400" dirty="0"/>
              <a:t>states its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</a:t>
            </a:r>
            <a:r>
              <a:rPr lang="en-US" sz="2400" dirty="0"/>
              <a:t>is responsible for </a:t>
            </a:r>
            <a:r>
              <a:rPr lang="en-US" sz="2400" dirty="0" smtClean="0"/>
              <a:t>providing instances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handles…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Finding the registration for this dependency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Recursively finding all sub</a:t>
            </a:r>
            <a:r>
              <a:rPr lang="en-US" sz="2000" smtClean="0"/>
              <a:t>-dependencies</a:t>
            </a:r>
          </a:p>
          <a:p>
            <a:pPr marL="800100" lvl="1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code just uses dependency without knowing any </a:t>
            </a:r>
            <a:r>
              <a:rPr lang="en-US" sz="2400" dirty="0" smtClean="0"/>
              <a:t>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19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Benefits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Promotes </a:t>
            </a:r>
            <a:r>
              <a:rPr lang="en-US" sz="2400" dirty="0"/>
              <a:t>lots of architecture best practices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can be just-in-time: </a:t>
            </a:r>
            <a:r>
              <a:rPr lang="en-US" sz="2400" dirty="0" err="1"/>
              <a:t>dont</a:t>
            </a:r>
            <a:r>
              <a:rPr lang="en-US" sz="2400" dirty="0"/>
              <a:t> have to load all dependencies initially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Swappable </a:t>
            </a:r>
            <a:r>
              <a:rPr lang="en-US" sz="2400" dirty="0"/>
              <a:t>with a mock object at test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Excellent </a:t>
            </a:r>
            <a:r>
              <a:rPr lang="en-US" sz="2400" dirty="0"/>
              <a:t>solution for </a:t>
            </a:r>
            <a:r>
              <a:rPr lang="en-US" sz="2400" dirty="0" err="1"/>
              <a:t>async</a:t>
            </a:r>
            <a:r>
              <a:rPr lang="en-US" sz="2400" dirty="0"/>
              <a:t> environment like browser</a:t>
            </a:r>
          </a:p>
          <a:p>
            <a:pPr algn="l"/>
            <a:r>
              <a:rPr lang="en-US" sz="2800" dirty="0" smtClean="0"/>
              <a:t>Drawbacks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Debugging </a:t>
            </a:r>
            <a:r>
              <a:rPr lang="en-US" sz="2400" dirty="0"/>
              <a:t>context: breakpoint or </a:t>
            </a:r>
            <a:r>
              <a:rPr lang="en-US" sz="2400" dirty="0" err="1"/>
              <a:t>console.log</a:t>
            </a:r>
            <a:r>
              <a:rPr lang="en-US" sz="2400" dirty="0"/>
              <a:t> can be deeply nested in injectors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Syntax</a:t>
            </a:r>
            <a:r>
              <a:rPr lang="en-US" sz="2400" dirty="0"/>
              <a:t>/implementation can be </a:t>
            </a:r>
            <a:r>
              <a:rPr lang="en-US" sz="2400" dirty="0" err="1"/>
              <a:t>automagical</a:t>
            </a:r>
            <a:r>
              <a:rPr lang="en-US" sz="2400" dirty="0"/>
              <a:t>: injector is a black 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67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Angular conventions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Inline </a:t>
            </a:r>
            <a:r>
              <a:rPr lang="en-US" sz="2400" dirty="0"/>
              <a:t>Annotation Array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/>
              <a:t>'$</a:t>
            </a:r>
            <a:r>
              <a:rPr lang="en-US" sz="2400" dirty="0" err="1"/>
              <a:t>ngBuiltIn</a:t>
            </a:r>
            <a:r>
              <a:rPr lang="en-US" sz="2400" dirty="0"/>
              <a:t>', '</a:t>
            </a:r>
            <a:r>
              <a:rPr lang="en-US" sz="2400" dirty="0" err="1"/>
              <a:t>myDep</a:t>
            </a:r>
            <a:r>
              <a:rPr lang="en-US" sz="2400" dirty="0"/>
              <a:t>', function (</a:t>
            </a:r>
            <a:r>
              <a:rPr lang="en-US" sz="2400" dirty="0" err="1"/>
              <a:t>builtIn</a:t>
            </a:r>
            <a:r>
              <a:rPr lang="en-US" sz="2400" dirty="0"/>
              <a:t>, </a:t>
            </a:r>
            <a:r>
              <a:rPr lang="en-US" sz="2400" dirty="0" err="1"/>
              <a:t>myDep</a:t>
            </a:r>
            <a:r>
              <a:rPr lang="en-US" sz="2400" dirty="0"/>
              <a:t>) {...}]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First </a:t>
            </a:r>
            <a:r>
              <a:rPr lang="en-US" sz="2400" dirty="0"/>
              <a:t>n...elements in array declare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Last </a:t>
            </a:r>
            <a:r>
              <a:rPr lang="en-US" sz="2400" dirty="0" err="1"/>
              <a:t>arg</a:t>
            </a:r>
            <a:r>
              <a:rPr lang="en-US" sz="2400" dirty="0"/>
              <a:t> is the function to execute once </a:t>
            </a:r>
            <a:r>
              <a:rPr lang="en-US" sz="2400" dirty="0" err="1"/>
              <a:t>deps</a:t>
            </a:r>
            <a:r>
              <a:rPr lang="en-US" sz="2400" dirty="0"/>
              <a:t> are ready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Function </a:t>
            </a:r>
            <a:r>
              <a:rPr lang="en-US" sz="2400" dirty="0" err="1"/>
              <a:t>arg</a:t>
            </a:r>
            <a:r>
              <a:rPr lang="en-US" sz="2400" dirty="0"/>
              <a:t> names are arbitrary, </a:t>
            </a:r>
            <a:r>
              <a:rPr lang="en-US" sz="2400" dirty="0" err="1"/>
              <a:t>deps</a:t>
            </a:r>
            <a:r>
              <a:rPr lang="en-US" sz="2400" dirty="0"/>
              <a:t> passed in order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Implicit </a:t>
            </a:r>
            <a:r>
              <a:rPr lang="en-US" sz="2400" dirty="0"/>
              <a:t>annotation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err="1" smtClean="0"/>
              <a:t>Injectables</a:t>
            </a:r>
            <a:r>
              <a:rPr lang="en-US" sz="2400" dirty="0"/>
              <a:t>: register first, use later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.</a:t>
            </a:r>
            <a:r>
              <a:rPr lang="en-US" sz="2400" dirty="0"/>
              <a:t>controller('</a:t>
            </a:r>
            <a:r>
              <a:rPr lang="en-US" sz="2400" dirty="0" err="1"/>
              <a:t>cntrName</a:t>
            </a:r>
            <a:r>
              <a:rPr lang="en-US" sz="2400" dirty="0"/>
              <a:t>', function ($scope, </a:t>
            </a:r>
            <a:r>
              <a:rPr lang="en-US" sz="2400" dirty="0" err="1"/>
              <a:t>myInjectable</a:t>
            </a:r>
            <a:r>
              <a:rPr lang="en-US" sz="2400" dirty="0"/>
              <a:t>) {...})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en-US" sz="2400" dirty="0"/>
              <a:t>knows how to provide built-in $scope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have to register </a:t>
            </a:r>
            <a:r>
              <a:rPr lang="en-US" sz="2400" dirty="0" err="1"/>
              <a:t>myInjectable</a:t>
            </a:r>
            <a:r>
              <a:rPr lang="en-US" sz="2400" dirty="0"/>
              <a:t> via </a:t>
            </a:r>
            <a:r>
              <a:rPr lang="en-US" sz="2400" dirty="0" err="1"/>
              <a:t>nG</a:t>
            </a:r>
            <a:r>
              <a:rPr lang="en-US" sz="2400" dirty="0"/>
              <a:t> Provider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minimization can break DI - </a:t>
            </a:r>
            <a:r>
              <a:rPr lang="en-US" sz="2400" dirty="0" err="1"/>
              <a:t>args</a:t>
            </a:r>
            <a:r>
              <a:rPr lang="en-US" sz="2400" dirty="0"/>
              <a:t> get turned into (a, b)</a:t>
            </a:r>
          </a:p>
        </p:txBody>
      </p:sp>
    </p:spTree>
    <p:extLst>
      <p:ext uri="{BB962C8B-B14F-4D97-AF65-F5344CB8AC3E}">
        <p14:creationId xmlns:p14="http://schemas.microsoft.com/office/powerpoint/2010/main" val="163991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Angular </a:t>
            </a:r>
            <a:r>
              <a:rPr lang="en-US" sz="2200" dirty="0"/>
              <a:t>itself is built using the Provider pattern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When </a:t>
            </a:r>
            <a:r>
              <a:rPr lang="en-US" sz="2200" dirty="0"/>
              <a:t>we used .controller(), </a:t>
            </a:r>
            <a:r>
              <a:rPr lang="en-US" sz="2200" dirty="0" err="1"/>
              <a:t>nG</a:t>
            </a:r>
            <a:r>
              <a:rPr lang="en-US" sz="2200" dirty="0"/>
              <a:t> created </a:t>
            </a:r>
            <a:r>
              <a:rPr lang="en-US" sz="2200" dirty="0" err="1"/>
              <a:t>controllerProvider</a:t>
            </a:r>
            <a:endParaRPr lang="en-US" sz="2200" dirty="0"/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Providers </a:t>
            </a:r>
            <a:r>
              <a:rPr lang="en-US" sz="2200" dirty="0"/>
              <a:t>are registered at </a:t>
            </a:r>
            <a:r>
              <a:rPr lang="en-US" sz="2200" dirty="0" err="1"/>
              <a:t>config</a:t>
            </a:r>
            <a:r>
              <a:rPr lang="en-US" sz="2200" dirty="0"/>
              <a:t> time and </a:t>
            </a:r>
            <a:r>
              <a:rPr lang="en-US" sz="2200" dirty="0" err="1"/>
              <a:t>initted</a:t>
            </a:r>
            <a:r>
              <a:rPr lang="en-US" sz="2200" dirty="0"/>
              <a:t>/injected at run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err="1" smtClean="0"/>
              <a:t>angular.injector</a:t>
            </a:r>
            <a:r>
              <a:rPr lang="en-US" sz="2200" dirty="0" smtClean="0"/>
              <a:t> </a:t>
            </a:r>
            <a:r>
              <a:rPr lang="en-US" sz="2200" dirty="0"/>
              <a:t>handles injection mechanics, often automatically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provider or subtype when you want code to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200" dirty="0" smtClean="0"/>
              <a:t>reused </a:t>
            </a:r>
            <a:r>
              <a:rPr lang="en-US" sz="2200" dirty="0"/>
              <a:t>across controllers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singleton instance shared by all callers</a:t>
            </a:r>
          </a:p>
        </p:txBody>
      </p:sp>
    </p:spTree>
    <p:extLst>
      <p:ext uri="{BB962C8B-B14F-4D97-AF65-F5344CB8AC3E}">
        <p14:creationId xmlns:p14="http://schemas.microsoft.com/office/powerpoint/2010/main" val="31357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Recipe</a:t>
            </a:r>
            <a:r>
              <a:rPr lang="en-US" sz="2000" dirty="0"/>
              <a:t>: .provider('</a:t>
            </a:r>
            <a:r>
              <a:rPr lang="en-US" sz="2000" dirty="0" err="1"/>
              <a:t>providerName</a:t>
            </a:r>
            <a:r>
              <a:rPr lang="en-US" sz="2000" dirty="0"/>
              <a:t>', provider_)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provider_ </a:t>
            </a:r>
            <a:r>
              <a:rPr lang="en-US" sz="2000" dirty="0"/>
              <a:t>can be: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Any </a:t>
            </a:r>
            <a:r>
              <a:rPr lang="en-US" sz="1600" dirty="0"/>
              <a:t>object that has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function that returns an object with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Inline Annotation array that returns an object with a $get method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practice, raw Providers are rare compared to their subtypes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38036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In practice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Declare </a:t>
            </a:r>
            <a:r>
              <a:rPr lang="en-US" sz="2000" dirty="0"/>
              <a:t>a provider/subtype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Elsewhere</a:t>
            </a:r>
            <a:r>
              <a:rPr lang="en-US" sz="2000" dirty="0"/>
              <a:t>, require the provider via dependency injection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controller('</a:t>
            </a:r>
            <a:r>
              <a:rPr lang="en-US" sz="2000" dirty="0" err="1"/>
              <a:t>controllerName</a:t>
            </a:r>
            <a:r>
              <a:rPr lang="en-US" sz="2000" dirty="0"/>
              <a:t>', ['</a:t>
            </a:r>
            <a:r>
              <a:rPr lang="en-US" sz="2000" dirty="0" err="1" smtClean="0"/>
              <a:t>providerName</a:t>
            </a:r>
            <a:r>
              <a:rPr lang="en-US" sz="2000" dirty="0" smtClean="0"/>
              <a:t>’, </a:t>
            </a:r>
            <a:r>
              <a:rPr lang="en-US" sz="2000" dirty="0"/>
              <a:t>function </a:t>
            </a:r>
            <a:r>
              <a:rPr lang="en-US" sz="2000" dirty="0" smtClean="0"/>
              <a:t>(</a:t>
            </a:r>
            <a:r>
              <a:rPr lang="en-US" sz="2000" dirty="0" err="1"/>
              <a:t>prvdrName</a:t>
            </a:r>
            <a:r>
              <a:rPr lang="en-US" sz="2000" dirty="0"/>
              <a:t>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 err="1"/>
              <a:t>inits</a:t>
            </a:r>
            <a:r>
              <a:rPr lang="en-US" sz="2000" dirty="0"/>
              <a:t> the provider on startup and injects the cached result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Gotcha: injected </a:t>
            </a:r>
            <a:r>
              <a:rPr lang="en-US" sz="2000" dirty="0"/>
              <a:t>results of Providers are always singletons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42646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2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867" y="1630710"/>
            <a:ext cx="82313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Controllers and Scope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Looping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Angular Forms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Providers, Services, Factories &amp; more</a:t>
            </a:r>
          </a:p>
        </p:txBody>
      </p:sp>
    </p:spTree>
    <p:extLst>
      <p:ext uri="{BB962C8B-B14F-4D97-AF65-F5344CB8AC3E}">
        <p14:creationId xmlns:p14="http://schemas.microsoft.com/office/powerpoint/2010/main" val="258948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Services, Factories, Values and Constants, oh my!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of these are syntactic sugar on top of Provider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all these subtypes are commonly referred to as "services"</a:t>
            </a:r>
          </a:p>
        </p:txBody>
      </p:sp>
    </p:spTree>
    <p:extLst>
      <p:ext uri="{BB962C8B-B14F-4D97-AF65-F5344CB8AC3E}">
        <p14:creationId xmlns:p14="http://schemas.microsoft.com/office/powerpoint/2010/main" val="130040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Combine </a:t>
            </a:r>
            <a:r>
              <a:rPr lang="en-US" sz="2000" dirty="0"/>
              <a:t>the flexibility of Providers with a simpler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ecipe </a:t>
            </a:r>
            <a:r>
              <a:rPr lang="en-US" sz="2000" dirty="0"/>
              <a:t>passes a function as the $get method of provider_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factory('</a:t>
            </a:r>
            <a:r>
              <a:rPr lang="en-US" sz="2000" dirty="0" err="1"/>
              <a:t>factoryName</a:t>
            </a:r>
            <a:r>
              <a:rPr lang="en-US" sz="2000" dirty="0"/>
              <a:t>', </a:t>
            </a:r>
            <a:r>
              <a:rPr lang="en-US" sz="2000" dirty="0" err="1"/>
              <a:t>inlineArrayNotationOrInitFunction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function gets invoked during provider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Example </a:t>
            </a:r>
            <a:r>
              <a:rPr lang="en-US" sz="2000" dirty="0"/>
              <a:t>above becomes: .provider('</a:t>
            </a:r>
            <a:r>
              <a:rPr lang="en-US" sz="2000" dirty="0" err="1"/>
              <a:t>factoryName</a:t>
            </a:r>
            <a:r>
              <a:rPr lang="en-US" sz="2000" dirty="0"/>
              <a:t>', { $get: </a:t>
            </a:r>
            <a:r>
              <a:rPr lang="en-US" sz="2000" dirty="0" err="1"/>
              <a:t>inlineArrayNotationOr</a:t>
            </a:r>
            <a:r>
              <a:rPr lang="en-US" sz="2000" dirty="0"/>
              <a:t>... 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return value of </a:t>
            </a:r>
            <a:r>
              <a:rPr lang="en-US" sz="2000" dirty="0" err="1"/>
              <a:t>inlineArrayNotationOr</a:t>
            </a:r>
            <a:r>
              <a:rPr lang="en-US" sz="2000" dirty="0"/>
              <a:t>... is what gets elsewhere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be any value - a primitive, object or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revealing module pattern can be used to simulate private </a:t>
            </a:r>
            <a:r>
              <a:rPr lang="en-US" sz="1600" dirty="0" err="1"/>
              <a:t>vars</a:t>
            </a:r>
            <a:r>
              <a:rPr lang="en-US" sz="1600" dirty="0"/>
              <a:t> and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81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Instead </a:t>
            </a:r>
            <a:r>
              <a:rPr lang="en-US" sz="2000" dirty="0"/>
              <a:t>of invoking the target function, Services apply the "new" keyword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Inside </a:t>
            </a:r>
            <a:r>
              <a:rPr lang="en-US" sz="2000" dirty="0"/>
              <a:t>the service recipe function, use "this"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service('</a:t>
            </a:r>
            <a:r>
              <a:rPr lang="en-US" sz="2000" dirty="0" err="1"/>
              <a:t>serviceName</a:t>
            </a:r>
            <a:r>
              <a:rPr lang="en-US" sz="2000" dirty="0"/>
              <a:t>', function () { </a:t>
            </a:r>
            <a:r>
              <a:rPr lang="en-US" sz="2000" dirty="0" err="1"/>
              <a:t>this.externalFn</a:t>
            </a:r>
            <a:r>
              <a:rPr lang="en-US" sz="2000" dirty="0"/>
              <a:t> = function () {...}}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blog posts etc. sometimes refer to Services as "classes" - </a:t>
            </a:r>
            <a:r>
              <a:rPr lang="en-US" sz="2000" dirty="0" err="1"/>
              <a:t>thats</a:t>
            </a:r>
            <a:r>
              <a:rPr lang="en-US" sz="2000" dirty="0"/>
              <a:t> a stretch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Remember </a:t>
            </a:r>
            <a:r>
              <a:rPr lang="en-US" sz="1600" dirty="0"/>
              <a:t>the service itself is a singleton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Even </a:t>
            </a:r>
            <a:r>
              <a:rPr lang="en-US" sz="1600" dirty="0"/>
              <a:t>though it gets </a:t>
            </a:r>
            <a:r>
              <a:rPr lang="en-US" sz="1600" dirty="0" err="1"/>
              <a:t>newed</a:t>
            </a:r>
            <a:r>
              <a:rPr lang="en-US" sz="1600" dirty="0"/>
              <a:t> during injection, the result gets cached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Therefore </a:t>
            </a:r>
            <a:r>
              <a:rPr lang="en-US" sz="1600" dirty="0"/>
              <a:t>its misleading to label the Service itself as a 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Service could contain a class-like method used to produce POJOs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</a:t>
            </a:r>
            <a:r>
              <a:rPr lang="en-US" sz="1600" dirty="0"/>
              <a:t>remember you should not "new" inside controllers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09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 versus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manually add "new" inside a </a:t>
            </a:r>
            <a:r>
              <a:rPr lang="en-US" sz="2000" dirty="0" err="1"/>
              <a:t>factoryFn</a:t>
            </a:r>
            <a:r>
              <a:rPr lang="en-US" sz="2000" dirty="0"/>
              <a:t>, it behaves exactly like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Service </a:t>
            </a:r>
            <a:r>
              <a:rPr lang="en-US" sz="2000" dirty="0"/>
              <a:t>is nothing more than sugar on top of Factory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Why </a:t>
            </a:r>
            <a:r>
              <a:rPr lang="en-US" sz="2000" dirty="0"/>
              <a:t>does it exist then?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New</a:t>
            </a:r>
            <a:r>
              <a:rPr lang="en-US" sz="1600" dirty="0"/>
              <a:t>-</a:t>
            </a:r>
            <a:r>
              <a:rPr lang="en-US" sz="1600" dirty="0" err="1"/>
              <a:t>ing</a:t>
            </a:r>
            <a:r>
              <a:rPr lang="en-US" sz="1600" dirty="0"/>
              <a:t> objects inside controllers is strongly discouraged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injector handles new-</a:t>
            </a:r>
            <a:r>
              <a:rPr lang="en-US" sz="1600" dirty="0" err="1"/>
              <a:t>ing</a:t>
            </a:r>
            <a:r>
              <a:rPr lang="en-US" sz="1600" dirty="0"/>
              <a:t> for you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need to use prototypal construction, .service saves boilerplate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7663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Values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sugar - a provider that does nothing but return a value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value('</a:t>
            </a:r>
            <a:r>
              <a:rPr lang="en-US" sz="2000" dirty="0" err="1"/>
              <a:t>valueName</a:t>
            </a:r>
            <a:r>
              <a:rPr lang="en-US" sz="2000" dirty="0"/>
              <a:t>', </a:t>
            </a:r>
            <a:r>
              <a:rPr lang="en-US" sz="2000" dirty="0" err="1"/>
              <a:t>valueValue</a:t>
            </a:r>
            <a:r>
              <a:rPr lang="en-US" sz="2000" dirty="0"/>
              <a:t>).constant('</a:t>
            </a:r>
            <a:r>
              <a:rPr lang="en-US" sz="2000" dirty="0" err="1"/>
              <a:t>constantName</a:t>
            </a:r>
            <a:r>
              <a:rPr lang="en-US" sz="2000" dirty="0"/>
              <a:t>', </a:t>
            </a:r>
            <a:r>
              <a:rPr lang="en-US" sz="2000" dirty="0" err="1"/>
              <a:t>constantValue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second argument can be any data type, including objects and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Functions </a:t>
            </a:r>
            <a:r>
              <a:rPr lang="en-US" sz="2000" dirty="0"/>
              <a:t>are not invoked or </a:t>
            </a:r>
            <a:r>
              <a:rPr lang="en-US" sz="2000" dirty="0" err="1"/>
              <a:t>newed</a:t>
            </a:r>
            <a:r>
              <a:rPr lang="en-US" sz="2000" dirty="0"/>
              <a:t>, just returned. Therefore </a:t>
            </a:r>
            <a:r>
              <a:rPr lang="en-US" sz="2000" dirty="0" err="1"/>
              <a:t>theyre</a:t>
            </a:r>
            <a:r>
              <a:rPr lang="en-US" sz="2000" dirty="0"/>
              <a:t> not injectable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it to share data, and even code, in the form of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(</a:t>
            </a:r>
            <a:r>
              <a:rPr lang="en-US" sz="2000" dirty="0"/>
              <a:t>remember not to "new" the result though - will complicate testing)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Constants are available during </a:t>
            </a:r>
            <a:r>
              <a:rPr lang="en-US" sz="2000" dirty="0" err="1"/>
              <a:t>config</a:t>
            </a:r>
            <a:r>
              <a:rPr lang="en-US" sz="2000" dirty="0"/>
              <a:t> (bootstrap)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app.config</a:t>
            </a:r>
            <a:r>
              <a:rPr lang="en-US" sz="2000" dirty="0"/>
              <a:t>(function(</a:t>
            </a:r>
            <a:r>
              <a:rPr lang="en-US" sz="2000" dirty="0" err="1"/>
              <a:t>valueName</a:t>
            </a:r>
            <a:r>
              <a:rPr lang="en-US" sz="2000" dirty="0"/>
              <a:t>, </a:t>
            </a:r>
            <a:r>
              <a:rPr lang="en-US" sz="2000" dirty="0" err="1"/>
              <a:t>constantName</a:t>
            </a:r>
            <a:r>
              <a:rPr lang="en-US" sz="2000" dirty="0"/>
              <a:t>) { errors 'unknown provider </a:t>
            </a:r>
            <a:r>
              <a:rPr lang="en-US" sz="2000" dirty="0" err="1"/>
              <a:t>valueName</a:t>
            </a:r>
            <a:r>
              <a:rPr lang="en-US" sz="2000" dirty="0"/>
              <a:t>' })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233016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singleton Providers to share data across the app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Factory </a:t>
            </a:r>
            <a:r>
              <a:rPr lang="en-US" sz="1600" dirty="0"/>
              <a:t>=&gt;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 </a:t>
            </a:r>
            <a:r>
              <a:rPr lang="en-US" sz="1600" dirty="0"/>
              <a:t>=&gt; new</a:t>
            </a:r>
          </a:p>
          <a:p>
            <a:pPr marL="800100" lvl="1" indent="-342900" algn="l">
              <a:buFont typeface="Arial"/>
              <a:buChar char="•"/>
            </a:pPr>
            <a:r>
              <a:rPr lang="fi-FI" sz="1600" dirty="0" smtClean="0"/>
              <a:t>Value </a:t>
            </a:r>
            <a:r>
              <a:rPr lang="fi-FI" sz="1600" dirty="0"/>
              <a:t>=&gt; </a:t>
            </a:r>
            <a:r>
              <a:rPr lang="fi-FI" sz="1600" dirty="0" err="1"/>
              <a:t>simple</a:t>
            </a:r>
            <a:endParaRPr lang="fi-FI" sz="1600" dirty="0"/>
          </a:p>
          <a:p>
            <a:pPr marL="800100" lvl="1" indent="-342900" algn="l">
              <a:buFont typeface="Arial"/>
              <a:buChar char="•"/>
            </a:pPr>
            <a:r>
              <a:rPr lang="fi-FI" sz="1600" dirty="0" err="1" smtClean="0"/>
              <a:t>Constant</a:t>
            </a:r>
            <a:r>
              <a:rPr lang="fi-FI" sz="1600" dirty="0" smtClean="0"/>
              <a:t> </a:t>
            </a:r>
            <a:r>
              <a:rPr lang="fi-FI" sz="1600" dirty="0"/>
              <a:t>=&gt; </a:t>
            </a:r>
            <a:r>
              <a:rPr lang="fi-FI" sz="1600" dirty="0" err="1"/>
              <a:t>config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68207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Controllers are a subclass </a:t>
            </a:r>
            <a:r>
              <a:rPr lang="en-US" sz="2400" dirty="0"/>
              <a:t>of / sugar over </a:t>
            </a:r>
            <a:r>
              <a:rPr lang="en-US" sz="2400" dirty="0" smtClean="0"/>
              <a:t>directive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Encapsulate a unit of data and behavior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May or may not render anything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Recipe: .</a:t>
            </a:r>
            <a:r>
              <a:rPr lang="en-US" sz="2400" dirty="0"/>
              <a:t>controller</a:t>
            </a:r>
            <a:r>
              <a:rPr lang="en-US" sz="2400" dirty="0" smtClean="0"/>
              <a:t>( </a:t>
            </a:r>
            <a:r>
              <a:rPr lang="en-US" sz="2400" dirty="0" smtClean="0"/>
              <a:t>'</a:t>
            </a:r>
            <a:r>
              <a:rPr lang="en-US" sz="2400" dirty="0" err="1" smtClean="0"/>
              <a:t>controllerName</a:t>
            </a:r>
            <a:r>
              <a:rPr lang="en-US" sz="2400" dirty="0"/>
              <a:t>', </a:t>
            </a:r>
            <a:r>
              <a:rPr lang="en-US" sz="2400" dirty="0" err="1" smtClean="0"/>
              <a:t>func</a:t>
            </a:r>
            <a:r>
              <a:rPr lang="en-US" sz="2400" dirty="0" smtClean="0"/>
              <a:t>… )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 view, &lt;div </a:t>
            </a: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controller=</a:t>
            </a:r>
            <a:r>
              <a:rPr lang="en-US" sz="2400" dirty="0"/>
              <a:t>"</a:t>
            </a:r>
            <a:r>
              <a:rPr lang="en-US" sz="2400" dirty="0" err="1"/>
              <a:t>controllerName</a:t>
            </a:r>
            <a:r>
              <a:rPr lang="en-US" sz="2400" dirty="0"/>
              <a:t>"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66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Use controllers to: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Set up the initial state of the $scope object.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Add behavior to the $scope object.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Do not use controllers to: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Manipulate DOM — Controllers should contain only business logic. Putting any presentation logic into Controllers significantly affects its testability. Angular has </a:t>
            </a:r>
            <a:r>
              <a:rPr lang="en-US" sz="2400" dirty="0" err="1"/>
              <a:t>databinding</a:t>
            </a:r>
            <a:r>
              <a:rPr lang="en-US" sz="2400" dirty="0"/>
              <a:t> for most cases and directives to encapsulate manual DOM manipulation.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Format input — Use angular form controls instead.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Filter output — Use angular filters instead.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Share code or state across controllers — Use angular services instead.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Manage the life-cycle of other components (for example, to create service instances).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09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err="1"/>
              <a:t>ControllerAs</a:t>
            </a:r>
            <a:r>
              <a:rPr lang="en-US" sz="2000" dirty="0"/>
              <a:t> syntax</a:t>
            </a:r>
            <a:endParaRPr lang="nl-NL" sz="2000" dirty="0" smtClean="0"/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Template </a:t>
            </a:r>
            <a:r>
              <a:rPr lang="nl-NL" sz="2000" dirty="0" err="1"/>
              <a:t>value</a:t>
            </a:r>
            <a:r>
              <a:rPr lang="nl-NL" sz="2000" dirty="0"/>
              <a:t> </a:t>
            </a:r>
            <a:r>
              <a:rPr lang="nl-NL" sz="2000" dirty="0" err="1" smtClean="0"/>
              <a:t>coupled</a:t>
            </a:r>
            <a:r>
              <a:rPr lang="nl-NL" sz="2000" dirty="0" smtClean="0"/>
              <a:t> </a:t>
            </a:r>
            <a:r>
              <a:rPr lang="nl-NL" sz="2000" dirty="0" err="1"/>
              <a:t>to</a:t>
            </a:r>
            <a:r>
              <a:rPr lang="nl-NL" sz="2000" dirty="0"/>
              <a:t> DOM placement ($</a:t>
            </a:r>
            <a:r>
              <a:rPr lang="nl-NL" sz="2000" dirty="0" err="1"/>
              <a:t>parent</a:t>
            </a:r>
            <a:r>
              <a:rPr lang="nl-NL" sz="2000" dirty="0"/>
              <a:t>) -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moveable</a:t>
            </a:r>
            <a:endParaRPr lang="nl-NL" sz="2000" dirty="0"/>
          </a:p>
          <a:p>
            <a:pPr lvl="1" algn="l"/>
            <a:r>
              <a:rPr lang="en-US" sz="1600" dirty="0" smtClean="0"/>
              <a:t>&lt;</a:t>
            </a:r>
            <a:r>
              <a:rPr lang="en-US" sz="1600" dirty="0"/>
              <a:t>div </a:t>
            </a:r>
            <a:r>
              <a:rPr lang="en-US" sz="1600" dirty="0" err="1"/>
              <a:t>ng</a:t>
            </a:r>
            <a:r>
              <a:rPr lang="en-US" sz="1600" dirty="0"/>
              <a:t>-controller="</a:t>
            </a:r>
            <a:r>
              <a:rPr lang="en-US" sz="1600" dirty="0" err="1"/>
              <a:t>ControllerOne</a:t>
            </a:r>
            <a:r>
              <a:rPr lang="en-US" sz="1600" dirty="0"/>
              <a:t>"&gt;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</a:t>
            </a:r>
            <a:r>
              <a:rPr lang="nl-NL" sz="1600" dirty="0" smtClean="0"/>
              <a:t>}</a:t>
            </a:r>
            <a:endParaRPr lang="nl-NL" sz="1600" dirty="0"/>
          </a:p>
          <a:p>
            <a:pPr lvl="1" algn="l"/>
            <a:r>
              <a:rPr lang="nl-NL" sz="1600" dirty="0" smtClean="0"/>
              <a:t>&lt;</a:t>
            </a:r>
            <a:r>
              <a:rPr lang="nl-NL" sz="1600" dirty="0"/>
              <a:t>div </a:t>
            </a:r>
            <a:r>
              <a:rPr lang="nl-NL" sz="1600" dirty="0" err="1"/>
              <a:t>ng</a:t>
            </a:r>
            <a:r>
              <a:rPr lang="nl-NL" sz="1600" dirty="0"/>
              <a:t>-controller="</a:t>
            </a:r>
            <a:r>
              <a:rPr lang="nl-NL" sz="1600" dirty="0" err="1"/>
              <a:t>ControllerTwo</a:t>
            </a:r>
            <a:r>
              <a:rPr lang="nl-NL" sz="1600" dirty="0"/>
              <a:t>"&gt;</a:t>
            </a:r>
          </a:p>
          <a:p>
            <a:pPr lvl="1" algn="l"/>
            <a:r>
              <a:rPr lang="nl-NL" sz="1600" dirty="0" smtClean="0"/>
              <a:t> 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}}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{$</a:t>
            </a:r>
            <a:r>
              <a:rPr lang="nl-NL" sz="1600" dirty="0" err="1"/>
              <a:t>parent.foo</a:t>
            </a:r>
            <a:r>
              <a:rPr lang="nl-NL" sz="1600" dirty="0"/>
              <a:t>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Template </a:t>
            </a:r>
            <a:r>
              <a:rPr lang="nl-NL" sz="2000" dirty="0" err="1" smtClean="0"/>
              <a:t>decoupled</a:t>
            </a:r>
            <a:r>
              <a:rPr lang="nl-NL" sz="2000" dirty="0" smtClean="0"/>
              <a:t> - </a:t>
            </a:r>
            <a:r>
              <a:rPr lang="nl-NL" sz="2000" dirty="0" err="1" smtClean="0"/>
              <a:t>moveable</a:t>
            </a:r>
            <a:endParaRPr lang="nl-NL" sz="2000" dirty="0" smtClean="0"/>
          </a:p>
          <a:p>
            <a:pPr lvl="1" algn="l"/>
            <a:r>
              <a:rPr lang="nl-NL" sz="1600" dirty="0" smtClean="0"/>
              <a:t>  &lt;div </a:t>
            </a:r>
            <a:r>
              <a:rPr lang="nl-NL" sz="1600" dirty="0" err="1" smtClean="0"/>
              <a:t>ng</a:t>
            </a:r>
            <a:r>
              <a:rPr lang="nl-NL" sz="1600" dirty="0" smtClean="0"/>
              <a:t>-controller="</a:t>
            </a:r>
            <a:r>
              <a:rPr lang="nl-NL" sz="1600" dirty="0" err="1" smtClean="0"/>
              <a:t>ControllerOne</a:t>
            </a:r>
            <a:r>
              <a:rPr lang="nl-NL" sz="1600" dirty="0" smtClean="0"/>
              <a:t> as ctrl1"&gt;</a:t>
            </a:r>
          </a:p>
          <a:p>
            <a:pPr lvl="1" algn="l"/>
            <a:r>
              <a:rPr lang="nl-NL" sz="1600" dirty="0" smtClean="0"/>
              <a:t>    {</a:t>
            </a:r>
            <a:r>
              <a:rPr lang="nl-NL" sz="1600" dirty="0"/>
              <a:t>{ctrl1.foo}}</a:t>
            </a:r>
          </a:p>
          <a:p>
            <a:pPr algn="l"/>
            <a:r>
              <a:rPr lang="nl-NL" sz="1600" dirty="0"/>
              <a:t>          &lt;div </a:t>
            </a:r>
            <a:r>
              <a:rPr lang="nl-NL" sz="1600" dirty="0" err="1"/>
              <a:t>ng</a:t>
            </a:r>
            <a:r>
              <a:rPr lang="nl-NL" sz="1600" dirty="0"/>
              <a:t>-</a:t>
            </a:r>
            <a:r>
              <a:rPr lang="nl-NL" sz="1600" dirty="0" smtClean="0"/>
              <a:t>controller</a:t>
            </a:r>
            <a:r>
              <a:rPr lang="nl-NL" sz="1600" dirty="0"/>
              <a:t>="</a:t>
            </a:r>
            <a:r>
              <a:rPr lang="nl-NL" sz="1600" dirty="0" err="1"/>
              <a:t>ControllerTwo</a:t>
            </a:r>
            <a:r>
              <a:rPr lang="nl-NL" sz="1600" dirty="0"/>
              <a:t> as ctrl2"&gt;</a:t>
            </a:r>
          </a:p>
          <a:p>
            <a:pPr lvl="1" algn="l"/>
            <a:r>
              <a:rPr lang="nl-NL" sz="1600" dirty="0"/>
              <a:t>   </a:t>
            </a:r>
            <a:r>
              <a:rPr lang="nl-NL" sz="1600" dirty="0" smtClean="0"/>
              <a:t>  {</a:t>
            </a:r>
            <a:r>
              <a:rPr lang="nl-NL" sz="1600" dirty="0"/>
              <a:t>{ctrl2.foo}}</a:t>
            </a:r>
          </a:p>
          <a:p>
            <a:pPr lvl="1" algn="l"/>
            <a:r>
              <a:rPr lang="nl-NL" sz="1600" dirty="0"/>
              <a:t>     </a:t>
            </a:r>
            <a:r>
              <a:rPr lang="nl-NL" sz="1600" dirty="0" smtClean="0"/>
              <a:t>{</a:t>
            </a:r>
            <a:r>
              <a:rPr lang="nl-NL" sz="1600" dirty="0"/>
              <a:t>{ctrl1.foo}}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Syntax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limited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views - </a:t>
            </a:r>
            <a:r>
              <a:rPr lang="nl-NL" sz="2000" dirty="0" err="1"/>
              <a:t>heres</a:t>
            </a:r>
            <a:r>
              <a:rPr lang="nl-NL" sz="2000" dirty="0"/>
              <a:t> a Directive Definition </a:t>
            </a:r>
            <a:r>
              <a:rPr lang="nl-NL" sz="2000" dirty="0" smtClean="0"/>
              <a:t>Object:</a:t>
            </a:r>
          </a:p>
          <a:p>
            <a:pPr lvl="1" algn="l"/>
            <a:r>
              <a:rPr lang="fr-FR" sz="1600" dirty="0" smtClean="0"/>
              <a:t>{ </a:t>
            </a:r>
            <a:r>
              <a:rPr lang="fr-FR" sz="1600" dirty="0" err="1" smtClean="0"/>
              <a:t>restrict</a:t>
            </a:r>
            <a:r>
              <a:rPr lang="fr-FR" sz="1600" dirty="0" smtClean="0"/>
              <a:t>: 'A',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</a:t>
            </a:r>
            <a:r>
              <a:rPr lang="fr-FR" sz="1600" dirty="0"/>
              <a:t>: '</a:t>
            </a:r>
            <a:r>
              <a:rPr lang="fr-FR" sz="1600" dirty="0" err="1"/>
              <a:t>SomeController</a:t>
            </a:r>
            <a:r>
              <a:rPr lang="fr-FR" sz="1600" dirty="0"/>
              <a:t>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controllerAs</a:t>
            </a:r>
            <a:r>
              <a:rPr lang="fr-FR" sz="1600" dirty="0"/>
              <a:t>: 'ctrl',</a:t>
            </a:r>
          </a:p>
          <a:p>
            <a:pPr lvl="1" algn="l"/>
            <a:r>
              <a:rPr lang="nl-NL" sz="1600" dirty="0" smtClean="0"/>
              <a:t> template</a:t>
            </a:r>
            <a:r>
              <a:rPr lang="nl-NL" sz="1600" dirty="0"/>
              <a:t>: '{{</a:t>
            </a:r>
            <a:r>
              <a:rPr lang="nl-NL" sz="1600" dirty="0" err="1"/>
              <a:t>ctrl.foo</a:t>
            </a:r>
            <a:r>
              <a:rPr lang="nl-NL" sz="1600" dirty="0"/>
              <a:t>}</a:t>
            </a:r>
            <a:r>
              <a:rPr lang="nl-NL" sz="1600" dirty="0" smtClean="0"/>
              <a:t>}’}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5256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Controllers </a:t>
            </a:r>
            <a:r>
              <a:rPr lang="en-US" sz="2400" dirty="0" smtClean="0"/>
              <a:t>should be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/ Binder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coordinate data flow between the </a:t>
            </a:r>
            <a:r>
              <a:rPr lang="en-US" sz="2000" dirty="0" smtClean="0"/>
              <a:t>model </a:t>
            </a:r>
            <a:r>
              <a:rPr lang="en-US" sz="2000" dirty="0"/>
              <a:t>and view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More complex logic should live in a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Controllers should never reference </a:t>
            </a:r>
            <a:r>
              <a:rPr lang="en-US" sz="2400" dirty="0" smtClean="0"/>
              <a:t>DOM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Directives have single responsibility for DOM mods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Also complicates testing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Directives and Controllers can communicate through 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9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Object </a:t>
            </a:r>
            <a:r>
              <a:rPr lang="en-US" sz="2400" dirty="0"/>
              <a:t>that </a:t>
            </a:r>
            <a:r>
              <a:rPr lang="en-US" sz="2400" dirty="0" smtClean="0"/>
              <a:t>represents a slice of the </a:t>
            </a:r>
            <a:r>
              <a:rPr lang="en-US" sz="2400" dirty="0"/>
              <a:t>application </a:t>
            </a:r>
            <a:r>
              <a:rPr lang="en-US" sz="2400" dirty="0" smtClean="0"/>
              <a:t>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Provides the execution context for evaluating 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Stores…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data (object properties)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behavior (methods)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Can …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observe model mutations ($watch)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propagate events ($apply)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768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Module creates $</a:t>
            </a:r>
            <a:r>
              <a:rPr lang="en-US" sz="2400" dirty="0" err="1"/>
              <a:t>rootScope</a:t>
            </a:r>
            <a:r>
              <a:rPr lang="en-US" sz="2400" dirty="0"/>
              <a:t> at startup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Get an instance via $scope in recipe function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.controller( '</a:t>
            </a:r>
            <a:r>
              <a:rPr lang="en-US" sz="2400" dirty="0" err="1"/>
              <a:t>controllerName</a:t>
            </a:r>
            <a:r>
              <a:rPr lang="en-US" sz="2400" dirty="0"/>
              <a:t>', function( $scope ) {…})</a:t>
            </a:r>
            <a:r>
              <a:rPr lang="en-US" sz="2400" dirty="0" smtClean="0"/>
              <a:t>;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95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Why scope?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Memory </a:t>
            </a:r>
            <a:r>
              <a:rPr lang="en-US" sz="2400" dirty="0"/>
              <a:t>management: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DOM changes, scope </a:t>
            </a:r>
            <a:r>
              <a:rPr lang="en-US" sz="2000" dirty="0" smtClean="0"/>
              <a:t>changes, and vice versa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Scope </a:t>
            </a:r>
            <a:r>
              <a:rPr lang="en-US" sz="2000" dirty="0"/>
              <a:t>handles set up and tear down of bindings and listeners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Scopes can inherit, promoting </a:t>
            </a:r>
            <a:r>
              <a:rPr lang="en-US" sz="2400" dirty="0" err="1"/>
              <a:t>composability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Separates </a:t>
            </a:r>
            <a:r>
              <a:rPr lang="en-US" sz="2400" dirty="0"/>
              <a:t>data model from application </a:t>
            </a:r>
            <a:r>
              <a:rPr lang="en-US" sz="2400" dirty="0" smtClean="0"/>
              <a:t>logic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30711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3549</TotalTime>
  <Words>1641</Words>
  <Application>Microsoft Macintosh PowerPoint</Application>
  <PresentationFormat>On-screen Show (4:3)</PresentationFormat>
  <Paragraphs>214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 Black </vt:lpstr>
      <vt:lpstr>AngularJS training Day 2</vt:lpstr>
      <vt:lpstr>Day 2 Schedule</vt:lpstr>
      <vt:lpstr>Controllers</vt:lpstr>
      <vt:lpstr>Controllers</vt:lpstr>
      <vt:lpstr>Controllers</vt:lpstr>
      <vt:lpstr>Controllers</vt:lpstr>
      <vt:lpstr>Angular Scope</vt:lpstr>
      <vt:lpstr>Angular Scope</vt:lpstr>
      <vt:lpstr>Why scope?</vt:lpstr>
      <vt:lpstr>Scope inheritance</vt:lpstr>
      <vt:lpstr>Advanced Looping</vt:lpstr>
      <vt:lpstr>Advanced Looping</vt:lpstr>
      <vt:lpstr>Dependency Injection</vt:lpstr>
      <vt:lpstr>Dependency Injection</vt:lpstr>
      <vt:lpstr>Dependency Injection</vt:lpstr>
      <vt:lpstr>Dependency Injection</vt:lpstr>
      <vt:lpstr>Providers</vt:lpstr>
      <vt:lpstr>Providers</vt:lpstr>
      <vt:lpstr>Providers</vt:lpstr>
      <vt:lpstr>Providers</vt:lpstr>
      <vt:lpstr>Factories</vt:lpstr>
      <vt:lpstr>Services</vt:lpstr>
      <vt:lpstr>Factories versus Services</vt:lpstr>
      <vt:lpstr>Values and Constants</vt:lpstr>
      <vt:lpstr>Recap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43</cp:revision>
  <dcterms:created xsi:type="dcterms:W3CDTF">2016-05-30T01:39:32Z</dcterms:created>
  <dcterms:modified xsi:type="dcterms:W3CDTF">2016-10-07T01:58:49Z</dcterms:modified>
</cp:coreProperties>
</file>