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93" r:id="rId5"/>
    <p:sldId id="294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r>
              <a:rPr lang="en-US" dirty="0" smtClean="0"/>
              <a:t>,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Migration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</a:t>
            </a:r>
            <a:r>
              <a:rPr lang="en-US" sz="2000" dirty="0"/>
              <a:t>our Jukebox UI to nG2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065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ngModel</a:t>
            </a:r>
            <a:r>
              <a:rPr lang="en-US" sz="2000" dirty="0" smtClean="0"/>
              <a:t> </a:t>
            </a:r>
            <a:r>
              <a:rPr lang="en-US" sz="2000" dirty="0"/>
              <a:t>is still available, but forms get a new non-DOM syntax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are built from Validators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: new Control("email", </a:t>
            </a:r>
            <a:r>
              <a:rPr lang="en-US" sz="1600" dirty="0" err="1"/>
              <a:t>Validators.required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ControlGroup</a:t>
            </a:r>
            <a:r>
              <a:rPr lang="en-US" sz="1600" dirty="0" smtClean="0"/>
              <a:t> </a:t>
            </a:r>
            <a:r>
              <a:rPr lang="en-US" sz="1600" dirty="0"/>
              <a:t>built from controls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FormBuilder</a:t>
            </a:r>
            <a:r>
              <a:rPr lang="en-US" sz="1600" dirty="0" smtClean="0"/>
              <a:t> </a:t>
            </a:r>
            <a:r>
              <a:rPr lang="en-US" sz="1600" dirty="0"/>
              <a:t>available as sugar for creating the whole </a:t>
            </a:r>
            <a:r>
              <a:rPr lang="en-US" sz="1600" dirty="0" err="1"/>
              <a:t>kaboodle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ngControl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Tracks </a:t>
            </a:r>
            <a:r>
              <a:rPr lang="en-US" sz="1600" dirty="0"/>
              <a:t>state and validity by creating Control object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Applies </a:t>
            </a:r>
            <a:r>
              <a:rPr lang="en-US" sz="1600" dirty="0"/>
              <a:t>classes to element based on UI actions: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 </a:t>
            </a:r>
            <a:r>
              <a:rPr lang="en-US" sz="1600" dirty="0"/>
              <a:t>visited: </a:t>
            </a:r>
            <a:r>
              <a:rPr lang="en-US" sz="1600" dirty="0" err="1"/>
              <a:t>ng</a:t>
            </a:r>
            <a:r>
              <a:rPr lang="en-US" sz="1600" dirty="0"/>
              <a:t>-touched/</a:t>
            </a:r>
            <a:r>
              <a:rPr lang="en-US" sz="1600" dirty="0" err="1"/>
              <a:t>ng</a:t>
            </a:r>
            <a:r>
              <a:rPr lang="en-US" sz="1600" dirty="0"/>
              <a:t>-untouched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changed: </a:t>
            </a:r>
            <a:r>
              <a:rPr lang="en-US" sz="1600" dirty="0" err="1"/>
              <a:t>ng</a:t>
            </a:r>
            <a:r>
              <a:rPr lang="en-US" sz="1600" dirty="0"/>
              <a:t>-dirty/</a:t>
            </a:r>
            <a:r>
              <a:rPr lang="en-US" sz="1600" dirty="0" err="1"/>
              <a:t>ng</a:t>
            </a:r>
            <a:r>
              <a:rPr lang="en-US" sz="1600" dirty="0"/>
              <a:t>-pristine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Controls </a:t>
            </a:r>
            <a:r>
              <a:rPr lang="en-US" sz="1600" dirty="0"/>
              <a:t>value valid:  </a:t>
            </a:r>
            <a:r>
              <a:rPr lang="en-US" sz="1600" dirty="0" err="1"/>
              <a:t>ng</a:t>
            </a:r>
            <a:r>
              <a:rPr lang="en-US" sz="1600" dirty="0"/>
              <a:t>-valid/</a:t>
            </a:r>
            <a:r>
              <a:rPr lang="en-US" sz="1600" dirty="0" err="1"/>
              <a:t>ng</a:t>
            </a:r>
            <a:r>
              <a:rPr lang="en-US" sz="1600" dirty="0"/>
              <a:t>-</a:t>
            </a:r>
            <a:r>
              <a:rPr lang="en-US" sz="1600" dirty="0" smtClean="0"/>
              <a:t>invalid</a:t>
            </a:r>
            <a:endParaRPr lang="en-US" sz="1600" dirty="0"/>
          </a:p>
          <a:p>
            <a:pPr marL="457200" indent="-457200" algn="l">
              <a:buFont typeface="Arial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Form </a:t>
            </a:r>
            <a:r>
              <a:rPr lang="en-US" sz="2100" dirty="0"/>
              <a:t>gotchas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adds </a:t>
            </a:r>
            <a:r>
              <a:rPr lang="en-US" sz="1600" dirty="0" err="1"/>
              <a:t>ngForm</a:t>
            </a:r>
            <a:r>
              <a:rPr lang="en-US" sz="1600" dirty="0"/>
              <a:t> directive to &lt;form&gt; automatically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NgForm</a:t>
            </a:r>
            <a:r>
              <a:rPr lang="en-US" sz="1600" dirty="0"/>
              <a:t>, </a:t>
            </a:r>
            <a:r>
              <a:rPr lang="en-US" sz="1600" dirty="0" err="1"/>
              <a:t>NgModel</a:t>
            </a:r>
            <a:r>
              <a:rPr lang="en-US" sz="1600" dirty="0"/>
              <a:t>, </a:t>
            </a:r>
            <a:r>
              <a:rPr lang="en-US" sz="1600" dirty="0" err="1"/>
              <a:t>NgControlName</a:t>
            </a:r>
            <a:r>
              <a:rPr lang="en-US" sz="1600" dirty="0"/>
              <a:t> and </a:t>
            </a:r>
            <a:r>
              <a:rPr lang="en-US" sz="1600" dirty="0" err="1"/>
              <a:t>NgControlGroup</a:t>
            </a:r>
            <a:r>
              <a:rPr lang="en-US" sz="1600" dirty="0"/>
              <a:t> all </a:t>
            </a:r>
            <a:r>
              <a:rPr lang="en-US" sz="1600" dirty="0" err="1"/>
              <a:t>exportAs</a:t>
            </a:r>
            <a:r>
              <a:rPr lang="en-US" sz="1600" dirty="0"/>
              <a:t> "</a:t>
            </a:r>
            <a:r>
              <a:rPr lang="en-US" sz="1600" dirty="0" err="1" smtClean="0"/>
              <a:t>ngForm</a:t>
            </a:r>
            <a:r>
              <a:rPr lang="en-US" sz="1600" dirty="0" smtClean="0"/>
              <a:t>”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err="1" smtClean="0"/>
              <a:t>ngModel</a:t>
            </a:r>
            <a:r>
              <a:rPr lang="en-US" sz="1600" dirty="0" smtClean="0"/>
              <a:t> overridden when any other applied to same element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900" dirty="0" err="1" smtClean="0"/>
              <a:t>ngControl</a:t>
            </a:r>
            <a:r>
              <a:rPr lang="en-US" sz="1900" dirty="0" smtClean="0"/>
              <a:t> </a:t>
            </a:r>
            <a:r>
              <a:rPr lang="en-US" sz="1900" dirty="0"/>
              <a:t>attribute =&gt; directive </a:t>
            </a:r>
            <a:r>
              <a:rPr lang="en-US" sz="1900" dirty="0" err="1"/>
              <a:t>ngControlName</a:t>
            </a:r>
            <a:r>
              <a:rPr lang="en-US" sz="1900" dirty="0"/>
              <a:t> (</a:t>
            </a:r>
            <a:r>
              <a:rPr lang="en-US" sz="1900" dirty="0" err="1"/>
              <a:t>ngControl</a:t>
            </a:r>
            <a:r>
              <a:rPr lang="en-US" sz="1900" dirty="0"/>
              <a:t> is abstract)</a:t>
            </a:r>
          </a:p>
        </p:txBody>
      </p:sp>
    </p:spTree>
    <p:extLst>
      <p:ext uri="{BB962C8B-B14F-4D97-AF65-F5344CB8AC3E}">
        <p14:creationId xmlns:p14="http://schemas.microsoft.com/office/powerpoint/2010/main" val="14843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Template reference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#</a:t>
            </a:r>
            <a:r>
              <a:rPr lang="en-US" sz="2000" dirty="0" err="1"/>
              <a:t>varname</a:t>
            </a:r>
            <a:r>
              <a:rPr lang="en-US" sz="2000" dirty="0"/>
              <a:t> as an </a:t>
            </a:r>
            <a:r>
              <a:rPr lang="en-US" sz="2000" dirty="0" smtClean="0"/>
              <a:t>attribute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References </a:t>
            </a:r>
            <a:r>
              <a:rPr lang="en-US" sz="2000" dirty="0"/>
              <a:t>element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#phone placeholder="phone number"&gt;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button (click)="</a:t>
            </a:r>
            <a:r>
              <a:rPr lang="en-US" sz="1600" dirty="0" err="1"/>
              <a:t>callPhone</a:t>
            </a:r>
            <a:r>
              <a:rPr lang="en-US" sz="1600" dirty="0"/>
              <a:t>(</a:t>
            </a:r>
            <a:r>
              <a:rPr lang="en-US" sz="1600" dirty="0" err="1"/>
              <a:t>phone.value</a:t>
            </a:r>
            <a:r>
              <a:rPr lang="en-US" sz="1600" dirty="0"/>
              <a:t>)"&gt;Call&lt;/button&gt;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Or</a:t>
            </a:r>
            <a:r>
              <a:rPr lang="en-US" sz="2000" dirty="0"/>
              <a:t>, assign </a:t>
            </a:r>
            <a:r>
              <a:rPr lang="en-US" sz="2000" dirty="0" err="1"/>
              <a:t>var</a:t>
            </a:r>
            <a:r>
              <a:rPr lang="en-US" sz="2000" dirty="0"/>
              <a:t> to form data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input </a:t>
            </a:r>
            <a:r>
              <a:rPr lang="en-US" sz="1600" dirty="0" err="1"/>
              <a:t>ngControl</a:t>
            </a:r>
            <a:r>
              <a:rPr lang="en-US" sz="1600" dirty="0"/>
              <a:t>="username"  #name="</a:t>
            </a:r>
            <a:r>
              <a:rPr lang="en-US" sz="1600" dirty="0" err="1"/>
              <a:t>ngForm</a:t>
            </a:r>
            <a:r>
              <a:rPr lang="en-US" sz="1600" dirty="0"/>
              <a:t>" 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&lt;</a:t>
            </a:r>
            <a:r>
              <a:rPr lang="en-US" sz="1600" dirty="0"/>
              <a:t>div [hidden]="</a:t>
            </a:r>
            <a:r>
              <a:rPr lang="en-US" sz="1600" dirty="0" err="1"/>
              <a:t>name.valid</a:t>
            </a:r>
            <a:r>
              <a:rPr lang="en-US" sz="1600" dirty="0"/>
              <a:t> || </a:t>
            </a:r>
            <a:r>
              <a:rPr lang="en-US" sz="1600" dirty="0" err="1"/>
              <a:t>name.pristine</a:t>
            </a:r>
            <a:r>
              <a:rPr lang="en-US" sz="1600" dirty="0"/>
              <a:t>" class="alert alert-</a:t>
            </a:r>
            <a:r>
              <a:rPr lang="en-US" sz="1600" dirty="0" smtClean="0"/>
              <a:t>danger”&gt;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74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Forms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Convert </a:t>
            </a:r>
            <a:r>
              <a:rPr lang="en-US" sz="2000" dirty="0"/>
              <a:t>Playlists UI to nG2 Forms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95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Review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Intro to Angular </a:t>
            </a:r>
            <a:r>
              <a:rPr lang="en-US" sz="1600" dirty="0" smtClean="0"/>
              <a:t>2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1.5 =&gt; 2.0 migration strategy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Migration Lab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2 Forms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Forms Lab</a:t>
            </a:r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Built in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 get a </a:t>
            </a:r>
            <a:r>
              <a:rPr lang="en-US" sz="2400" dirty="0"/>
              <a:t>template </a:t>
            </a:r>
            <a:r>
              <a:rPr lang="en-US" sz="2400" dirty="0" smtClean="0"/>
              <a:t>expression</a:t>
            </a:r>
            <a:r>
              <a:rPr lang="en-US" sz="2400" dirty="0"/>
              <a:t> “piped</a:t>
            </a:r>
            <a:r>
              <a:rPr lang="en-US" sz="2400" dirty="0" smtClean="0"/>
              <a:t>” to them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&lt;</a:t>
            </a:r>
            <a:r>
              <a:rPr lang="en-US" sz="2400" dirty="0"/>
              <a:t>p </a:t>
            </a:r>
            <a:r>
              <a:rPr lang="en-US" sz="2400" dirty="0" err="1"/>
              <a:t>ng</a:t>
            </a:r>
            <a:r>
              <a:rPr lang="en-US" sz="2400" dirty="0"/>
              <a:t>-some-directive="{{ value | </a:t>
            </a:r>
            <a:r>
              <a:rPr lang="en-US" sz="2400" dirty="0" err="1"/>
              <a:t>filtername</a:t>
            </a:r>
            <a:r>
              <a:rPr lang="en-US" sz="2400" dirty="0"/>
              <a:t> }}"&lt;/p&gt;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Chainable: </a:t>
            </a:r>
            <a:r>
              <a:rPr lang="en-US" sz="2400" dirty="0"/>
              <a:t>{{ value | </a:t>
            </a:r>
            <a:r>
              <a:rPr lang="en-US" sz="2400" dirty="0" err="1"/>
              <a:t>filtername</a:t>
            </a:r>
            <a:r>
              <a:rPr lang="en-US" sz="2400" dirty="0"/>
              <a:t> | </a:t>
            </a:r>
            <a:r>
              <a:rPr lang="en-US" sz="2400" dirty="0" err="1"/>
              <a:t>anotherfilter</a:t>
            </a:r>
            <a:r>
              <a:rPr lang="en-US" sz="24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Accepts </a:t>
            </a:r>
            <a:r>
              <a:rPr lang="en-US" sz="2400" dirty="0"/>
              <a:t>parameters with colon: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{</a:t>
            </a:r>
            <a:r>
              <a:rPr lang="en-US" sz="2000" dirty="0"/>
              <a:t>{ value | </a:t>
            </a:r>
            <a:r>
              <a:rPr lang="en-US" sz="2000" dirty="0" err="1"/>
              <a:t>filtername:oneparameter:anotherparam</a:t>
            </a:r>
            <a:r>
              <a:rPr lang="en-US" sz="2000" dirty="0"/>
              <a:t> }}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Watch </a:t>
            </a:r>
            <a:r>
              <a:rPr lang="en-US" sz="2400" dirty="0"/>
              <a:t>out for performance penalties (filters can be expensive)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examples</a:t>
            </a:r>
            <a:r>
              <a:rPr lang="en-US" sz="2400" dirty="0"/>
              <a:t>/01-built-in-filters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9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Custom filters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/>
              <a:t>custom functions with </a:t>
            </a:r>
            <a:r>
              <a:rPr lang="en-US" sz="2400" dirty="0" err="1"/>
              <a:t>nG</a:t>
            </a:r>
            <a:r>
              <a:rPr lang="en-US" sz="2400" dirty="0"/>
              <a:t> using a '</a:t>
            </a:r>
            <a:r>
              <a:rPr lang="en-US" sz="2400" dirty="0">
                <a:solidFill>
                  <a:srgbClr val="FF6600"/>
                </a:solidFill>
              </a:rPr>
              <a:t>recipe</a:t>
            </a:r>
            <a:r>
              <a:rPr lang="en-US" sz="2400" dirty="0"/>
              <a:t>' pattern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pattern: from a reference to a module, call a factory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module </a:t>
            </a:r>
            <a:r>
              <a:rPr lang="en-US" sz="2000" dirty="0"/>
              <a:t>is a standalone unit of </a:t>
            </a:r>
            <a:r>
              <a:rPr lang="en-US" sz="2000" dirty="0" err="1"/>
              <a:t>nG</a:t>
            </a:r>
            <a:r>
              <a:rPr lang="en-US" sz="2000" dirty="0"/>
              <a:t>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Reference </a:t>
            </a:r>
            <a:r>
              <a:rPr lang="en-US" sz="2000" dirty="0"/>
              <a:t>to a module: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new </a:t>
            </a:r>
            <a:r>
              <a:rPr lang="en-US" sz="1600" dirty="0"/>
              <a:t>module (note empty array): </a:t>
            </a:r>
            <a:r>
              <a:rPr lang="en-US" sz="1600" dirty="0" err="1" smtClean="0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', [])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600" dirty="0" smtClean="0"/>
              <a:t>existing </a:t>
            </a:r>
            <a:r>
              <a:rPr lang="en-US" sz="1600" dirty="0"/>
              <a:t>module: </a:t>
            </a:r>
            <a:r>
              <a:rPr lang="en-US" sz="1600" dirty="0" err="1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someModuleName</a:t>
            </a:r>
            <a:r>
              <a:rPr lang="en-US" sz="1600" dirty="0"/>
              <a:t>')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call: .filter('</a:t>
            </a:r>
            <a:r>
              <a:rPr lang="en-US" sz="2400" dirty="0" err="1"/>
              <a:t>thisFilterName</a:t>
            </a:r>
            <a:r>
              <a:rPr lang="en-US" sz="2400" dirty="0"/>
              <a:t>', function (text)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Factory </a:t>
            </a:r>
            <a:r>
              <a:rPr lang="en-US" sz="2400" dirty="0"/>
              <a:t>function gets passed the value from when the filter was invoked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 </a:t>
            </a:r>
            <a:r>
              <a:rPr lang="en-US" sz="2400" dirty="0"/>
              <a:t>only gets invoked when the filter is used in a 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Remember</a:t>
            </a:r>
            <a:r>
              <a:rPr lang="en-US" sz="2400" dirty="0"/>
              <a:t>, custom filter should follow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More </a:t>
            </a:r>
            <a:r>
              <a:rPr lang="en-US" sz="2400" dirty="0"/>
              <a:t>complicated actions are better suited to directives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48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Components (</a:t>
            </a:r>
            <a:r>
              <a:rPr lang="en-US" dirty="0" err="1"/>
              <a:t>nG</a:t>
            </a:r>
            <a:r>
              <a:rPr lang="en-US" dirty="0"/>
              <a:t> 1.5)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Transitional </a:t>
            </a:r>
            <a:r>
              <a:rPr lang="en-US" sz="2000" dirty="0"/>
              <a:t>step towards </a:t>
            </a:r>
            <a:r>
              <a:rPr lang="en-US" sz="2000" dirty="0" err="1"/>
              <a:t>nG</a:t>
            </a:r>
            <a:r>
              <a:rPr lang="en-US" sz="2000" dirty="0"/>
              <a:t> 2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subtype of directive representing a complete UI element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Bundles </a:t>
            </a:r>
            <a:r>
              <a:rPr lang="en-US" sz="1600" dirty="0"/>
              <a:t>together a view, a controller, and bindings in simpler recipe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component('</a:t>
            </a:r>
            <a:r>
              <a:rPr lang="en-US" sz="1600" dirty="0" err="1"/>
              <a:t>cmpnName</a:t>
            </a:r>
            <a:r>
              <a:rPr lang="en-US" sz="1600" dirty="0"/>
              <a:t>', _</a:t>
            </a:r>
            <a:r>
              <a:rPr lang="en-US" sz="1600" dirty="0" err="1"/>
              <a:t>componentDefinitionObject</a:t>
            </a:r>
            <a:r>
              <a:rPr lang="en-US" sz="1600" dirty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Directive options are defaulted to Component values: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smtClean="0"/>
              <a:t>restricted </a:t>
            </a:r>
            <a:r>
              <a:rPr lang="en-US" sz="1500" dirty="0"/>
              <a:t>to elements</a:t>
            </a:r>
          </a:p>
          <a:p>
            <a:pPr marL="1257300" lvl="2" indent="-342900" algn="l">
              <a:buFont typeface="Arial"/>
              <a:buChar char="•"/>
            </a:pPr>
            <a:r>
              <a:rPr lang="en-US" sz="1500" dirty="0" err="1" smtClean="0"/>
              <a:t>transclude</a:t>
            </a:r>
            <a:r>
              <a:rPr lang="en-US" sz="1500" dirty="0" smtClean="0"/>
              <a:t> </a:t>
            </a:r>
            <a:r>
              <a:rPr lang="en-US" sz="1500" dirty="0"/>
              <a:t>false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smtClean="0"/>
              <a:t>scope </a:t>
            </a:r>
            <a:r>
              <a:rPr lang="it-IT" sz="1500" dirty="0"/>
              <a:t>isolate</a:t>
            </a:r>
          </a:p>
          <a:p>
            <a:pPr marL="1257300" lvl="2" indent="-342900" algn="l">
              <a:buFont typeface="Arial"/>
              <a:buChar char="•"/>
            </a:pPr>
            <a:r>
              <a:rPr lang="it-IT" sz="1500" dirty="0" err="1" smtClean="0"/>
              <a:t>controllerAs</a:t>
            </a:r>
            <a:r>
              <a:rPr lang="it-IT" sz="1500" dirty="0" smtClean="0"/>
              <a:t> </a:t>
            </a:r>
            <a:r>
              <a:rPr lang="it-IT" sz="1500" dirty="0"/>
              <a:t>$</a:t>
            </a:r>
            <a:r>
              <a:rPr lang="it-IT" sz="1500" dirty="0" err="1"/>
              <a:t>ctrl</a:t>
            </a:r>
            <a:endParaRPr lang="it-IT" sz="15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smtClean="0"/>
              <a:t>Continue </a:t>
            </a:r>
            <a:r>
              <a:rPr lang="it-IT" sz="1600" dirty="0"/>
              <a:t>to use </a:t>
            </a:r>
            <a:r>
              <a:rPr lang="it-IT" sz="1600" dirty="0" err="1"/>
              <a:t>Directives</a:t>
            </a:r>
            <a:r>
              <a:rPr lang="it-IT" sz="1600" dirty="0"/>
              <a:t> to </a:t>
            </a:r>
            <a:r>
              <a:rPr lang="it-IT" sz="1600" dirty="0" err="1"/>
              <a:t>add</a:t>
            </a:r>
            <a:r>
              <a:rPr lang="it-IT" sz="1600" dirty="0"/>
              <a:t> custom </a:t>
            </a:r>
            <a:r>
              <a:rPr lang="it-IT" sz="1600" dirty="0" err="1" smtClean="0"/>
              <a:t>behavior</a:t>
            </a:r>
            <a:r>
              <a:rPr lang="it-IT" sz="1600" dirty="0" smtClean="0"/>
              <a:t> </a:t>
            </a:r>
            <a:r>
              <a:rPr lang="it-IT" sz="1600" dirty="0"/>
              <a:t>to </a:t>
            </a:r>
            <a:r>
              <a:rPr lang="it-IT" sz="1600" dirty="0" err="1"/>
              <a:t>existing</a:t>
            </a:r>
            <a:r>
              <a:rPr lang="it-IT" sz="1600" dirty="0"/>
              <a:t> </a:t>
            </a:r>
            <a:r>
              <a:rPr lang="it-IT" sz="1600" dirty="0" err="1"/>
              <a:t>elements</a:t>
            </a:r>
            <a:endParaRPr lang="it-IT" sz="1600" dirty="0"/>
          </a:p>
          <a:p>
            <a:pPr marL="342900" indent="-342900" algn="l">
              <a:buFont typeface="Arial"/>
              <a:buChar char="•"/>
            </a:pP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/>
              <a:t>way </a:t>
            </a:r>
            <a:r>
              <a:rPr lang="it-IT" sz="2000" dirty="0" err="1"/>
              <a:t>bindings</a:t>
            </a:r>
            <a:r>
              <a:rPr lang="it-IT" sz="2000" dirty="0"/>
              <a:t> are </a:t>
            </a:r>
            <a:r>
              <a:rPr lang="it-IT" sz="2000" dirty="0" err="1"/>
              <a:t>deprecated</a:t>
            </a:r>
            <a:r>
              <a:rPr lang="it-IT" sz="2000" dirty="0"/>
              <a:t> in 1.5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nG</a:t>
            </a:r>
            <a:r>
              <a:rPr lang="it-IT" sz="1600" dirty="0" smtClean="0"/>
              <a:t> </a:t>
            </a:r>
            <a:r>
              <a:rPr lang="it-IT" sz="1600" dirty="0"/>
              <a:t>2 </a:t>
            </a:r>
            <a:r>
              <a:rPr lang="it-IT" sz="1600" dirty="0" err="1"/>
              <a:t>moves</a:t>
            </a:r>
            <a:r>
              <a:rPr lang="it-IT" sz="1600" dirty="0"/>
              <a:t> </a:t>
            </a:r>
            <a:r>
              <a:rPr lang="it-IT" sz="1600" dirty="0" err="1"/>
              <a:t>away</a:t>
            </a:r>
            <a:r>
              <a:rPr lang="it-IT" sz="1600" dirty="0"/>
              <a:t> from </a:t>
            </a:r>
            <a:r>
              <a:rPr lang="it-IT" sz="1600" dirty="0" err="1"/>
              <a:t>two</a:t>
            </a:r>
            <a:r>
              <a:rPr lang="it-IT" sz="1600" dirty="0"/>
              <a:t> way </a:t>
            </a:r>
            <a:r>
              <a:rPr lang="it-IT" sz="1600" dirty="0" err="1"/>
              <a:t>binding</a:t>
            </a:r>
            <a:endParaRPr lang="it-IT" sz="1600" dirty="0"/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They</a:t>
            </a:r>
            <a:r>
              <a:rPr lang="it-IT" sz="1600" dirty="0" smtClean="0"/>
              <a:t> </a:t>
            </a:r>
            <a:r>
              <a:rPr lang="it-IT" sz="1600" dirty="0"/>
              <a:t>cause </a:t>
            </a:r>
            <a:r>
              <a:rPr lang="it-IT" sz="1600" dirty="0" err="1"/>
              <a:t>too</a:t>
            </a:r>
            <a:r>
              <a:rPr lang="it-IT" sz="1600" dirty="0"/>
              <a:t> </a:t>
            </a:r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issues</a:t>
            </a:r>
            <a:r>
              <a:rPr lang="it-IT" sz="1600" dirty="0"/>
              <a:t> with </a:t>
            </a:r>
            <a:r>
              <a:rPr lang="it-IT" sz="1600" dirty="0" err="1"/>
              <a:t>parent</a:t>
            </a:r>
            <a:r>
              <a:rPr lang="it-IT" sz="1600" dirty="0"/>
              <a:t> scope and </a:t>
            </a:r>
            <a:r>
              <a:rPr lang="it-IT" sz="1600" dirty="0" err="1"/>
              <a:t>prevent</a:t>
            </a:r>
            <a:r>
              <a:rPr lang="it-IT" sz="1600" dirty="0"/>
              <a:t> full </a:t>
            </a:r>
            <a:r>
              <a:rPr lang="it-IT" sz="1600" dirty="0" err="1"/>
              <a:t>separation</a:t>
            </a:r>
            <a:r>
              <a:rPr lang="it-IT" sz="1600" dirty="0"/>
              <a:t> from DOM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Instead</a:t>
            </a:r>
            <a:r>
              <a:rPr lang="it-IT" sz="1600" dirty="0"/>
              <a:t>, </a:t>
            </a:r>
            <a:r>
              <a:rPr lang="it-IT" sz="1600" dirty="0" err="1"/>
              <a:t>specify</a:t>
            </a:r>
            <a:r>
              <a:rPr lang="it-IT" sz="1600" dirty="0"/>
              <a:t> </a:t>
            </a:r>
            <a:r>
              <a:rPr lang="it-IT" sz="1600" dirty="0" err="1"/>
              <a:t>one</a:t>
            </a:r>
            <a:r>
              <a:rPr lang="it-IT" sz="1600" dirty="0"/>
              <a:t>-way </a:t>
            </a:r>
            <a:r>
              <a:rPr lang="it-IT" sz="1600" dirty="0" err="1"/>
              <a:t>bind</a:t>
            </a:r>
            <a:r>
              <a:rPr lang="it-IT" sz="1600" dirty="0"/>
              <a:t> for display info</a:t>
            </a:r>
          </a:p>
          <a:p>
            <a:pPr marL="800100" lvl="1" indent="-342900" algn="l">
              <a:buFont typeface="Arial"/>
              <a:buChar char="•"/>
            </a:pPr>
            <a:r>
              <a:rPr lang="it-IT" sz="1600" dirty="0" err="1" smtClean="0"/>
              <a:t>Then</a:t>
            </a:r>
            <a:r>
              <a:rPr lang="it-IT" sz="1600" dirty="0" smtClean="0"/>
              <a:t> </a:t>
            </a:r>
            <a:r>
              <a:rPr lang="it-IT" sz="1600" dirty="0" err="1"/>
              <a:t>register</a:t>
            </a:r>
            <a:r>
              <a:rPr lang="it-IT" sz="1600" dirty="0"/>
              <a:t> an </a:t>
            </a:r>
            <a:r>
              <a:rPr lang="it-IT" sz="1600" dirty="0" err="1"/>
              <a:t>event</a:t>
            </a:r>
            <a:r>
              <a:rPr lang="it-IT" sz="1600" dirty="0"/>
              <a:t> </a:t>
            </a:r>
            <a:r>
              <a:rPr lang="it-IT" sz="1600" dirty="0" err="1"/>
              <a:t>handler</a:t>
            </a:r>
            <a:r>
              <a:rPr lang="it-IT" sz="1600" dirty="0"/>
              <a:t> (</a:t>
            </a:r>
            <a:r>
              <a:rPr lang="it-IT" sz="1600" dirty="0" err="1"/>
              <a:t>onChange</a:t>
            </a:r>
            <a:r>
              <a:rPr lang="it-IT" sz="1600" dirty="0"/>
              <a:t>, </a:t>
            </a:r>
            <a:r>
              <a:rPr lang="it-IT" sz="1600" dirty="0" err="1"/>
              <a:t>onDelete</a:t>
            </a:r>
            <a:r>
              <a:rPr lang="it-IT" sz="16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76282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342900" indent="-342900"/>
            <a:r>
              <a:rPr lang="en-US" dirty="0"/>
              <a:t>Component Architecture in </a:t>
            </a:r>
            <a:r>
              <a:rPr lang="en-US" dirty="0" err="1"/>
              <a:t>nG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Components have everything they need to be self contained units of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nG2 apps should be made by composing reusable components into new features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consist of...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component definition object (CDO)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API to communicate outside (Input and Output props</a:t>
            </a:r>
            <a:r>
              <a:rPr lang="en-US" sz="16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$scope is gone. Store data directly as properties of the CDO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Controllers are gone. CDO coordinates bindings between View and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New template syntax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longer markup-based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square bracket to bind output: [</a:t>
            </a:r>
            <a:r>
              <a:rPr lang="en-US" sz="2000" dirty="0" err="1"/>
              <a:t>ngModel</a:t>
            </a:r>
            <a:r>
              <a:rPr lang="en-US" sz="2000" dirty="0"/>
              <a:t>]="</a:t>
            </a:r>
            <a:r>
              <a:rPr lang="en-US" sz="2000" dirty="0" err="1"/>
              <a:t>editingSong.title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Parenthesis </a:t>
            </a:r>
            <a:r>
              <a:rPr lang="en-US" sz="2000" dirty="0"/>
              <a:t>subscribe their target to events: (click)="</a:t>
            </a:r>
            <a:r>
              <a:rPr lang="en-US" sz="2000" dirty="0" err="1"/>
              <a:t>editSong</a:t>
            </a:r>
            <a:r>
              <a:rPr lang="en-US" sz="2000" dirty="0"/>
              <a:t>(index)"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forms, nest </a:t>
            </a:r>
            <a:r>
              <a:rPr lang="en-US" sz="2000" dirty="0" err="1"/>
              <a:t>parens</a:t>
            </a:r>
            <a:r>
              <a:rPr lang="en-US" sz="2000" dirty="0"/>
              <a:t> inside brackets to two-way bind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Previous </a:t>
            </a:r>
            <a:r>
              <a:rPr lang="en-US" sz="2000" dirty="0"/>
              <a:t>format </a:t>
            </a:r>
            <a:r>
              <a:rPr lang="en-US" sz="2000" dirty="0" err="1"/>
              <a:t>ng-dirname</a:t>
            </a:r>
            <a:r>
              <a:rPr lang="en-US" sz="2000" dirty="0"/>
              <a:t> now *</a:t>
            </a:r>
            <a:r>
              <a:rPr lang="en-US" sz="2000" dirty="0" err="1"/>
              <a:t>ngDirname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New </a:t>
            </a:r>
            <a:r>
              <a:rPr lang="en-US" sz="2000" dirty="0"/>
              <a:t>iteration syntax "#</a:t>
            </a:r>
            <a:r>
              <a:rPr lang="en-US" sz="2000" dirty="0" err="1"/>
              <a:t>eachThing</a:t>
            </a:r>
            <a:r>
              <a:rPr lang="en-US" sz="2000" dirty="0"/>
              <a:t> of </a:t>
            </a:r>
            <a:r>
              <a:rPr lang="en-US" sz="2000" dirty="0" err="1"/>
              <a:t>thingsList</a:t>
            </a:r>
            <a:r>
              <a:rPr lang="en-US" sz="2000" dirty="0"/>
              <a:t>; #</a:t>
            </a:r>
            <a:r>
              <a:rPr lang="en-US" sz="2000" dirty="0" err="1"/>
              <a:t>i</a:t>
            </a:r>
            <a:r>
              <a:rPr lang="en-US" sz="2000" dirty="0"/>
              <a:t> = index"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Reasons </a:t>
            </a:r>
            <a:r>
              <a:rPr lang="en-US" sz="2000" dirty="0"/>
              <a:t>for the changes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Enables </a:t>
            </a:r>
            <a:r>
              <a:rPr lang="en-US" sz="1600" dirty="0"/>
              <a:t>tons of IDE features like autocomplete and refactor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Makes </a:t>
            </a:r>
            <a:r>
              <a:rPr lang="en-US" sz="1600" dirty="0"/>
              <a:t>the direction of binding obvious from the markup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1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Pipes aren’t </a:t>
            </a:r>
            <a:r>
              <a:rPr lang="en-US" sz="2000" dirty="0"/>
              <a:t>much more than a new name for filters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</a:t>
            </a:r>
            <a:r>
              <a:rPr lang="en-US" sz="2000" dirty="0"/>
              <a:t>is the exception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Binds </a:t>
            </a:r>
            <a:r>
              <a:rPr lang="en-US" sz="1600" dirty="0"/>
              <a:t>to the output of an Observable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More </a:t>
            </a:r>
            <a:r>
              <a:rPr lang="en-US" sz="1600" dirty="0"/>
              <a:t>on </a:t>
            </a:r>
            <a:r>
              <a:rPr lang="en-US" sz="1600" dirty="0" smtClean="0"/>
              <a:t>observables soon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265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nG2 Migration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</a:t>
            </a:r>
            <a:r>
              <a:rPr lang="en-US" sz="2000" dirty="0"/>
              <a:t>-based architecture can be implemented using nG1.5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nG1.5 </a:t>
            </a:r>
            <a:r>
              <a:rPr lang="en-US" sz="2000" dirty="0"/>
              <a:t>app following component pattern should convert relatively easily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Template </a:t>
            </a:r>
            <a:r>
              <a:rPr lang="en-US" sz="1600" dirty="0"/>
              <a:t>syntax conversion is straightforward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Component </a:t>
            </a:r>
            <a:r>
              <a:rPr lang="en-US" sz="1600" dirty="0"/>
              <a:t>syntax cant be converted, but design pattern stays comparable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functions will be </a:t>
            </a:r>
            <a:r>
              <a:rPr lang="en-US" sz="1600" dirty="0" err="1"/>
              <a:t>copypasteable</a:t>
            </a:r>
            <a:r>
              <a:rPr lang="en-US" sz="1600" dirty="0"/>
              <a:t>, or small tweaks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Services </a:t>
            </a:r>
            <a:r>
              <a:rPr lang="en-US" sz="1600" dirty="0" err="1"/>
              <a:t>dont</a:t>
            </a:r>
            <a:r>
              <a:rPr lang="en-US" sz="1600" dirty="0"/>
              <a:t> change much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&lt;</a:t>
            </a:r>
            <a:r>
              <a:rPr lang="en-US" sz="2000" dirty="0"/>
              <a:t>1.5 apps not following component style will </a:t>
            </a:r>
            <a:r>
              <a:rPr lang="en-US" sz="2000" dirty="0" smtClean="0"/>
              <a:t>require more rewriting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4493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4051</TotalTime>
  <Words>852</Words>
  <Application>Microsoft Macintosh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DevelopIntelligence Intro To AngularJS, day 3</vt:lpstr>
      <vt:lpstr>Schedule</vt:lpstr>
      <vt:lpstr>Built in filters</vt:lpstr>
      <vt:lpstr>Custom filters</vt:lpstr>
      <vt:lpstr>Components (nG 1.5)</vt:lpstr>
      <vt:lpstr>Component Architecture in nG 2</vt:lpstr>
      <vt:lpstr>New template syntax</vt:lpstr>
      <vt:lpstr>Pipes</vt:lpstr>
      <vt:lpstr>nG2 Migration Strategy</vt:lpstr>
      <vt:lpstr>nG2 Migration Lab</vt:lpstr>
      <vt:lpstr>Forms and validation</vt:lpstr>
      <vt:lpstr>Template reference variables</vt:lpstr>
      <vt:lpstr>nG2 Forms Lab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28</cp:revision>
  <dcterms:created xsi:type="dcterms:W3CDTF">2016-05-30T01:39:32Z</dcterms:created>
  <dcterms:modified xsi:type="dcterms:W3CDTF">2016-10-05T19:18:51Z</dcterms:modified>
</cp:coreProperties>
</file>