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05" r:id="rId4"/>
    <p:sldId id="306" r:id="rId5"/>
    <p:sldId id="307" r:id="rId6"/>
    <p:sldId id="287" r:id="rId7"/>
    <p:sldId id="300" r:id="rId8"/>
    <p:sldId id="301" r:id="rId9"/>
    <p:sldId id="304" r:id="rId10"/>
    <p:sldId id="302" r:id="rId11"/>
    <p:sldId id="30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94660"/>
  </p:normalViewPr>
  <p:slideViewPr>
    <p:cSldViewPr snapToGrid="0" snapToObjects="1">
      <p:cViewPr>
        <p:scale>
          <a:sx n="90" d="100"/>
          <a:sy n="90" d="100"/>
        </p:scale>
        <p:origin x="-125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/ Backbone training</a:t>
            </a:r>
            <a:br>
              <a:rPr lang="en-US" dirty="0" smtClean="0"/>
            </a:br>
            <a:r>
              <a:rPr lang="en-US" dirty="0" smtClean="0"/>
              <a:t>Macy's</a:t>
            </a:r>
            <a:br>
              <a:rPr lang="en-US" dirty="0" smtClean="0"/>
            </a:br>
            <a:r>
              <a:rPr lang="en-US" dirty="0" smtClean="0"/>
              <a:t>Day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32112"/>
            <a:ext cx="6400800" cy="163124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Elias Carlston</a:t>
            </a:r>
          </a:p>
          <a:p>
            <a:r>
              <a:rPr lang="en-US" dirty="0" err="1"/>
              <a:t>DevelopIntelligence</a:t>
            </a:r>
            <a:endParaRPr lang="en-US" dirty="0"/>
          </a:p>
          <a:p>
            <a:r>
              <a:rPr lang="en-US" dirty="0" err="1"/>
              <a:t>elias@eliascarlston.com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73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JSX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err="1"/>
              <a:t>Javascript</a:t>
            </a:r>
            <a:r>
              <a:rPr lang="en-US" sz="2000" dirty="0"/>
              <a:t> XML syntax </a:t>
            </a:r>
            <a:r>
              <a:rPr lang="en-US" sz="2000" dirty="0" smtClean="0"/>
              <a:t>transform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Access API via XML (</a:t>
            </a:r>
            <a:r>
              <a:rPr lang="en-US" sz="2000" dirty="0" err="1" smtClean="0"/>
              <a:t>pseudoHTML</a:t>
            </a:r>
            <a:r>
              <a:rPr lang="en-US" sz="2000" dirty="0" smtClean="0"/>
              <a:t>) instead of JS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Requires </a:t>
            </a:r>
            <a:r>
              <a:rPr lang="en-US" sz="2000" dirty="0" err="1" smtClean="0"/>
              <a:t>transpiliation</a:t>
            </a:r>
            <a:r>
              <a:rPr lang="en-US" sz="2000" dirty="0" smtClean="0"/>
              <a:t> during build step</a:t>
            </a:r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  <a:p>
            <a:pPr algn="l"/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MyComponent</a:t>
            </a:r>
            <a:r>
              <a:rPr lang="en-US" sz="2000" dirty="0"/>
              <a:t> = </a:t>
            </a:r>
            <a:r>
              <a:rPr lang="en-US" sz="2000" dirty="0" err="1"/>
              <a:t>React.createClass</a:t>
            </a:r>
            <a:r>
              <a:rPr lang="en-US" sz="2000" dirty="0"/>
              <a:t>({</a:t>
            </a:r>
          </a:p>
          <a:p>
            <a:pPr algn="l"/>
            <a:r>
              <a:rPr lang="en-US" sz="2000" dirty="0"/>
              <a:t>    render: function(){</a:t>
            </a:r>
          </a:p>
          <a:p>
            <a:pPr algn="l"/>
            <a:r>
              <a:rPr lang="en-US" sz="2000" dirty="0"/>
              <a:t>        return </a:t>
            </a:r>
            <a:r>
              <a:rPr lang="en-US" sz="2000" dirty="0" smtClean="0"/>
              <a:t>&lt;</a:t>
            </a:r>
            <a:r>
              <a:rPr lang="en-US" sz="2000" dirty="0"/>
              <a:t>h1&gt;Hello, world!&lt;/h1</a:t>
            </a:r>
            <a:r>
              <a:rPr lang="en-US" sz="2000" dirty="0" smtClean="0"/>
              <a:t>&gt;;</a:t>
            </a:r>
            <a:endParaRPr lang="en-US" sz="2000" dirty="0"/>
          </a:p>
          <a:p>
            <a:pPr algn="l"/>
            <a:r>
              <a:rPr lang="en-US" sz="2000" dirty="0"/>
              <a:t>    }</a:t>
            </a:r>
          </a:p>
          <a:p>
            <a:pPr algn="l"/>
            <a:r>
              <a:rPr lang="en-US" sz="2000" dirty="0"/>
              <a:t>})</a:t>
            </a:r>
            <a:r>
              <a:rPr lang="en-US" sz="2000" dirty="0" smtClean="0"/>
              <a:t>;</a:t>
            </a:r>
          </a:p>
          <a:p>
            <a:pPr algn="l"/>
            <a:r>
              <a:rPr lang="en-US" sz="2000" dirty="0" err="1"/>
              <a:t>ReactDOM.render</a:t>
            </a:r>
            <a:r>
              <a:rPr lang="en-US" sz="2000" dirty="0" smtClean="0"/>
              <a:t>( &lt;</a:t>
            </a:r>
            <a:r>
              <a:rPr lang="en-US" sz="2000" dirty="0" err="1"/>
              <a:t>MyComponent</a:t>
            </a:r>
            <a:r>
              <a:rPr lang="en-US" sz="2000" dirty="0"/>
              <a:t>/&gt;</a:t>
            </a:r>
            <a:r>
              <a:rPr lang="en-US" sz="2000" dirty="0" smtClean="0"/>
              <a:t>, </a:t>
            </a:r>
            <a:r>
              <a:rPr lang="en-US" sz="2000" dirty="0" err="1" smtClean="0"/>
              <a:t>document.getElementById</a:t>
            </a:r>
            <a:r>
              <a:rPr lang="en-US" sz="2000" dirty="0"/>
              <a:t>('</a:t>
            </a:r>
            <a:r>
              <a:rPr lang="en-US" sz="2000" dirty="0" err="1"/>
              <a:t>myDiv</a:t>
            </a:r>
            <a:r>
              <a:rPr lang="en-US" sz="2000" dirty="0"/>
              <a:t>'</a:t>
            </a:r>
            <a:r>
              <a:rPr lang="en-US" sz="2000" dirty="0" smtClean="0"/>
              <a:t>) )</a:t>
            </a:r>
            <a:r>
              <a:rPr lang="en-US" sz="2000" dirty="0"/>
              <a:t>;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33483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fontScale="85000" lnSpcReduction="10000"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Data model: state and props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State represents values within the </a:t>
            </a:r>
            <a:r>
              <a:rPr lang="en-US" sz="2000" dirty="0"/>
              <a:t>current </a:t>
            </a:r>
            <a:r>
              <a:rPr lang="en-US" sz="2000" dirty="0" smtClean="0"/>
              <a:t>component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Props represents values passed in from parent component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 smtClean="0"/>
              <a:t>RealTimeInput</a:t>
            </a:r>
            <a:r>
              <a:rPr lang="en-US" sz="2000" dirty="0" smtClean="0"/>
              <a:t> = </a:t>
            </a:r>
            <a:r>
              <a:rPr lang="en-US" sz="2000" dirty="0" err="1"/>
              <a:t>React.createClass</a:t>
            </a:r>
            <a:r>
              <a:rPr lang="en-US" sz="2000" dirty="0"/>
              <a:t>({</a:t>
            </a:r>
          </a:p>
          <a:p>
            <a:pPr algn="l"/>
            <a:r>
              <a:rPr lang="en-US" sz="2000" dirty="0" smtClean="0"/>
              <a:t>  render</a:t>
            </a:r>
            <a:r>
              <a:rPr lang="en-US" sz="2000" dirty="0"/>
              <a:t>: function() {</a:t>
            </a:r>
          </a:p>
          <a:p>
            <a:pPr algn="l"/>
            <a:r>
              <a:rPr lang="en-US" sz="2000" dirty="0"/>
              <a:t>    </a:t>
            </a:r>
            <a:r>
              <a:rPr lang="en-US" sz="2000" dirty="0" err="1"/>
              <a:t>var</a:t>
            </a:r>
            <a:r>
              <a:rPr lang="en-US" sz="2000" dirty="0"/>
              <a:t> message = </a:t>
            </a:r>
            <a:r>
              <a:rPr lang="en-US" sz="2000" dirty="0" err="1"/>
              <a:t>this.state.message</a:t>
            </a:r>
            <a:r>
              <a:rPr lang="en-US" sz="2000" dirty="0"/>
              <a:t>;</a:t>
            </a:r>
          </a:p>
          <a:p>
            <a:pPr algn="l"/>
            <a:r>
              <a:rPr lang="en-US" sz="2000" dirty="0"/>
              <a:t>    return &lt;input type="text" value={message} </a:t>
            </a:r>
            <a:r>
              <a:rPr lang="en-US" sz="2000" dirty="0" err="1"/>
              <a:t>onChange</a:t>
            </a:r>
            <a:r>
              <a:rPr lang="en-US" sz="2000" dirty="0"/>
              <a:t>={</a:t>
            </a:r>
            <a:r>
              <a:rPr lang="en-US" sz="2000" dirty="0" err="1"/>
              <a:t>this.handleChange</a:t>
            </a:r>
            <a:r>
              <a:rPr lang="en-US" sz="2000" dirty="0"/>
              <a:t>} /&gt;;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smtClean="0"/>
              <a:t>},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err="1"/>
              <a:t>handleChange</a:t>
            </a:r>
            <a:r>
              <a:rPr lang="en-US" sz="2000" dirty="0"/>
              <a:t>: function(event) {</a:t>
            </a:r>
          </a:p>
          <a:p>
            <a:pPr algn="l"/>
            <a:r>
              <a:rPr lang="en-US" sz="2000" dirty="0"/>
              <a:t>    </a:t>
            </a:r>
            <a:r>
              <a:rPr lang="en-US" sz="2000" dirty="0" err="1"/>
              <a:t>this.setState</a:t>
            </a:r>
            <a:r>
              <a:rPr lang="en-US" sz="2000" dirty="0"/>
              <a:t>({message: </a:t>
            </a:r>
            <a:r>
              <a:rPr lang="en-US" sz="2000" dirty="0" err="1"/>
              <a:t>event.target.value</a:t>
            </a:r>
            <a:r>
              <a:rPr lang="en-US" sz="2000" dirty="0"/>
              <a:t>});</a:t>
            </a:r>
          </a:p>
          <a:p>
            <a:pPr algn="l"/>
            <a:r>
              <a:rPr lang="en-US" sz="2000" dirty="0"/>
              <a:t>  }</a:t>
            </a:r>
            <a:r>
              <a:rPr lang="en-US" sz="2000" dirty="0" smtClean="0"/>
              <a:t>,</a:t>
            </a:r>
          </a:p>
          <a:p>
            <a:pPr algn="l"/>
            <a:r>
              <a:rPr lang="en-US" sz="2000" dirty="0" smtClean="0"/>
              <a:t> </a:t>
            </a:r>
            <a:r>
              <a:rPr lang="en-US" sz="2000" dirty="0" err="1"/>
              <a:t>getInitialState</a:t>
            </a:r>
            <a:r>
              <a:rPr lang="en-US" sz="2000" dirty="0"/>
              <a:t>: function() {</a:t>
            </a:r>
          </a:p>
          <a:p>
            <a:pPr algn="l"/>
            <a:r>
              <a:rPr lang="en-US" sz="2000" dirty="0"/>
              <a:t>    return {message: </a:t>
            </a:r>
            <a:r>
              <a:rPr lang="en-US" sz="2000" dirty="0" err="1" smtClean="0"/>
              <a:t>this.props.message</a:t>
            </a:r>
            <a:r>
              <a:rPr lang="en-US" sz="2000" dirty="0" smtClean="0"/>
              <a:t> || '</a:t>
            </a:r>
            <a:r>
              <a:rPr lang="en-US" sz="2000" dirty="0"/>
              <a:t>Hello!'};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smtClean="0"/>
              <a:t>}</a:t>
            </a:r>
            <a:endParaRPr lang="en-US" sz="2000" dirty="0"/>
          </a:p>
          <a:p>
            <a:pPr algn="l"/>
            <a:r>
              <a:rPr lang="en-US" sz="2000" dirty="0" smtClean="0"/>
              <a:t>}</a:t>
            </a:r>
            <a:r>
              <a:rPr lang="en-US" sz="2000" dirty="0"/>
              <a:t>);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51643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Day </a:t>
            </a:r>
            <a:r>
              <a:rPr lang="en-US" dirty="0"/>
              <a:t>3</a:t>
            </a:r>
            <a:r>
              <a:rPr lang="en-US" dirty="0" smtClean="0"/>
              <a:t> Schedule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Quick review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Marionette intro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Marionette Routing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lunch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Survey: compare to React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/>
              <a:t>Review / requests</a:t>
            </a:r>
          </a:p>
          <a:p>
            <a:pPr marL="457200" indent="-457200" algn="l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018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Why Marionette?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Patterns in plain Backbone start to get redundant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Connecting view renders to collection events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De-referencing views when model removed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Backbone doesn't provide higher-level structure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Application structure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App setup / </a:t>
            </a:r>
            <a:r>
              <a:rPr lang="en-US" sz="1600" dirty="0" err="1" smtClean="0"/>
              <a:t>init</a:t>
            </a:r>
            <a:endParaRPr lang="en-US" sz="1600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External data load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Sharing code between components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Backbone doesn't provide support for more complex layouts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Nested relationships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Swap out views within same page area</a:t>
            </a:r>
          </a:p>
        </p:txBody>
      </p:sp>
    </p:spTree>
    <p:extLst>
      <p:ext uri="{BB962C8B-B14F-4D97-AF65-F5344CB8AC3E}">
        <p14:creationId xmlns:p14="http://schemas.microsoft.com/office/powerpoint/2010/main" val="1640063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Marionette solutions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CollectionView</a:t>
            </a:r>
            <a:r>
              <a:rPr lang="en-US" sz="2000" dirty="0" smtClean="0"/>
              <a:t>: Sets up defaults for </a:t>
            </a:r>
            <a:r>
              <a:rPr lang="en-US" sz="2000" dirty="0"/>
              <a:t>common </a:t>
            </a:r>
            <a:r>
              <a:rPr lang="en-US" sz="2000" dirty="0" smtClean="0"/>
              <a:t>collection events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View: </a:t>
            </a:r>
            <a:r>
              <a:rPr lang="en-US" sz="2000" dirty="0" err="1" smtClean="0"/>
              <a:t>M'nette</a:t>
            </a:r>
            <a:r>
              <a:rPr lang="en-US" sz="2000" dirty="0" smtClean="0"/>
              <a:t> extends BB View, adding auto features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Application: provides 'start' event, hook to Router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Behaviors: share code between components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Regions: </a:t>
            </a:r>
            <a:r>
              <a:rPr lang="en-US" sz="2000" dirty="0"/>
              <a:t>s</a:t>
            </a:r>
            <a:r>
              <a:rPr lang="en-US" sz="2000" dirty="0" smtClean="0"/>
              <a:t>wap out views within same page area</a:t>
            </a:r>
          </a:p>
        </p:txBody>
      </p:sp>
    </p:spTree>
    <p:extLst>
      <p:ext uri="{BB962C8B-B14F-4D97-AF65-F5344CB8AC3E}">
        <p14:creationId xmlns:p14="http://schemas.microsoft.com/office/powerpoint/2010/main" val="234548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Lab: switch to Marionette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Change existing app to use View and </a:t>
            </a:r>
            <a:r>
              <a:rPr lang="en-US" sz="2000" dirty="0" err="1" smtClean="0"/>
              <a:t>CollectionView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Structure app under Application and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'start' </a:t>
            </a:r>
            <a:r>
              <a:rPr lang="en-US" sz="2000" dirty="0" smtClean="0"/>
              <a:t>event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Add Regions and links to </a:t>
            </a:r>
            <a:r>
              <a:rPr lang="en-US" sz="2000" smtClean="0"/>
              <a:t>populate them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09521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Marionette Routing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Extends Backbone routing via </a:t>
            </a:r>
            <a:r>
              <a:rPr lang="en-US" sz="2000" dirty="0" err="1" smtClean="0"/>
              <a:t>AppRouter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Marionette </a:t>
            </a:r>
            <a:r>
              <a:rPr lang="en-US" sz="2000" dirty="0" smtClean="0"/>
              <a:t>introduces regions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Let </a:t>
            </a:r>
            <a:r>
              <a:rPr lang="en-US" sz="1600" dirty="0" err="1" smtClean="0"/>
              <a:t>AppRouter</a:t>
            </a:r>
            <a:r>
              <a:rPr lang="en-US" sz="1600" dirty="0" smtClean="0"/>
              <a:t> handle DOM within region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Switch out what's displayed with one call</a:t>
            </a:r>
            <a:endParaRPr lang="en-US" sz="16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AppRouter</a:t>
            </a:r>
            <a:r>
              <a:rPr lang="en-US" sz="2000" dirty="0" smtClean="0"/>
              <a:t> supports </a:t>
            </a:r>
            <a:r>
              <a:rPr lang="en-US" sz="2000" dirty="0" smtClean="0"/>
              <a:t>controller</a:t>
            </a:r>
            <a:endParaRPr lang="en-US" sz="2000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Declare controller property in </a:t>
            </a:r>
            <a:r>
              <a:rPr lang="en-US" sz="1600" dirty="0" err="1" smtClean="0"/>
              <a:t>AppRouter.extend</a:t>
            </a:r>
            <a:r>
              <a:rPr lang="en-US" sz="1600" dirty="0" smtClean="0"/>
              <a:t> options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Move display logic out of router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Controller can be any object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Call controller methods in </a:t>
            </a:r>
            <a:r>
              <a:rPr lang="en-US" sz="1600" dirty="0" err="1"/>
              <a:t>appRoutes</a:t>
            </a:r>
            <a:r>
              <a:rPr lang="en-US" sz="1600" dirty="0"/>
              <a:t> option </a:t>
            </a:r>
            <a:r>
              <a:rPr lang="en-US" sz="1600" dirty="0" smtClean="0"/>
              <a:t>as if native</a:t>
            </a:r>
          </a:p>
          <a:p>
            <a:pPr marL="800100" lvl="1" indent="-342900" algn="l">
              <a:buFont typeface="Arial"/>
              <a:buChar char="•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791365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Lab: </a:t>
            </a:r>
            <a:r>
              <a:rPr lang="en-US" dirty="0"/>
              <a:t>Marionette Routing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Hook up routes to an action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Suggested action: dynamically hide / show elements </a:t>
            </a:r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  <a:p>
            <a:pPr algn="l"/>
            <a:r>
              <a:rPr lang="en-US" sz="2000" dirty="0" err="1"/>
              <a:t>var</a:t>
            </a:r>
            <a:r>
              <a:rPr lang="en-US" sz="2000" dirty="0"/>
              <a:t> Workspace = </a:t>
            </a:r>
            <a:r>
              <a:rPr lang="en-US" sz="2000" dirty="0" err="1"/>
              <a:t>Backbone.Router.extend</a:t>
            </a:r>
            <a:r>
              <a:rPr lang="en-US" sz="2000" dirty="0"/>
              <a:t>(</a:t>
            </a:r>
            <a:r>
              <a:rPr lang="en-US" sz="2000" dirty="0" smtClean="0"/>
              <a:t>{</a:t>
            </a:r>
            <a:endParaRPr lang="en-US" sz="2000" dirty="0"/>
          </a:p>
          <a:p>
            <a:pPr algn="l"/>
            <a:r>
              <a:rPr lang="en-US" sz="2000" dirty="0"/>
              <a:t>  routes: {</a:t>
            </a:r>
          </a:p>
          <a:p>
            <a:pPr algn="l"/>
            <a:r>
              <a:rPr lang="en-US" sz="2000" dirty="0"/>
              <a:t>    "</a:t>
            </a:r>
            <a:r>
              <a:rPr lang="en-US" sz="2000" dirty="0" smtClean="0"/>
              <a:t>help/:subject(/:</a:t>
            </a:r>
            <a:r>
              <a:rPr lang="en-US" sz="2000" dirty="0" err="1" smtClean="0"/>
              <a:t>pagenumber</a:t>
            </a:r>
            <a:r>
              <a:rPr lang="en-US" sz="2000" dirty="0" smtClean="0"/>
              <a:t>)"</a:t>
            </a:r>
            <a:r>
              <a:rPr lang="en-US" sz="2000" dirty="0"/>
              <a:t>: </a:t>
            </a:r>
            <a:r>
              <a:rPr lang="en-US" sz="2000" dirty="0" smtClean="0"/>
              <a:t>"help"</a:t>
            </a:r>
            <a:r>
              <a:rPr lang="en-US" sz="2000" dirty="0"/>
              <a:t>,    // </a:t>
            </a:r>
            <a:r>
              <a:rPr lang="en-US" sz="2000" dirty="0" smtClean="0"/>
              <a:t>.help( subject, [</a:t>
            </a:r>
            <a:r>
              <a:rPr lang="en-US" sz="2000" dirty="0" err="1" smtClean="0"/>
              <a:t>pagenumber</a:t>
            </a:r>
            <a:r>
              <a:rPr lang="en-US" sz="2000" dirty="0" smtClean="0"/>
              <a:t>] )</a:t>
            </a:r>
            <a:endParaRPr lang="en-US" sz="2000" dirty="0"/>
          </a:p>
          <a:p>
            <a:pPr algn="l"/>
            <a:r>
              <a:rPr lang="en-US" sz="2000" dirty="0"/>
              <a:t>    </a:t>
            </a:r>
            <a:r>
              <a:rPr lang="en-US" sz="2000" dirty="0" smtClean="0"/>
              <a:t>"</a:t>
            </a:r>
            <a:r>
              <a:rPr lang="en-US" sz="2000" dirty="0" err="1" smtClean="0"/>
              <a:t>filesearch</a:t>
            </a:r>
            <a:r>
              <a:rPr lang="en-US" sz="2000" dirty="0" smtClean="0"/>
              <a:t>/*path"</a:t>
            </a:r>
            <a:r>
              <a:rPr lang="en-US" sz="2000" dirty="0"/>
              <a:t>: </a:t>
            </a:r>
            <a:r>
              <a:rPr lang="en-US" sz="2000" dirty="0" smtClean="0"/>
              <a:t>"</a:t>
            </a:r>
            <a:r>
              <a:rPr lang="en-US" sz="2000" dirty="0" err="1" smtClean="0"/>
              <a:t>fsHelper</a:t>
            </a:r>
            <a:r>
              <a:rPr lang="en-US" sz="2000" dirty="0" smtClean="0"/>
              <a:t>"</a:t>
            </a:r>
            <a:r>
              <a:rPr lang="en-US" sz="2000" dirty="0"/>
              <a:t>,  // </a:t>
            </a:r>
            <a:r>
              <a:rPr lang="en-US" sz="2000" dirty="0" err="1" smtClean="0"/>
              <a:t>fsHelper</a:t>
            </a:r>
            <a:r>
              <a:rPr lang="en-US" sz="2000" dirty="0" smtClean="0"/>
              <a:t> gets passed 'more/than/1/slash/'</a:t>
            </a:r>
          </a:p>
        </p:txBody>
      </p:sp>
    </p:spTree>
    <p:extLst>
      <p:ext uri="{BB962C8B-B14F-4D97-AF65-F5344CB8AC3E}">
        <p14:creationId xmlns:p14="http://schemas.microsoft.com/office/powerpoint/2010/main" val="1752611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React is an API to programmatically interact with DOM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React core library is extremely light – only concerned with rendering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( lots of </a:t>
            </a:r>
            <a:r>
              <a:rPr lang="en-US" sz="2000" dirty="0" err="1"/>
              <a:t>addons</a:t>
            </a:r>
            <a:r>
              <a:rPr lang="en-US" sz="2000" dirty="0"/>
              <a:t> available </a:t>
            </a:r>
            <a:r>
              <a:rPr lang="en-US" sz="2000" dirty="0" smtClean="0"/>
              <a:t>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Not an MVC: event-driven, one way data flow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Component paradigm: build small chunks &amp; reuse</a:t>
            </a:r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  <a:p>
            <a:pPr algn="l"/>
            <a:r>
              <a:rPr lang="en-US" sz="2000" dirty="0" err="1"/>
              <a:t>React.render</a:t>
            </a:r>
            <a:r>
              <a:rPr lang="en-US" sz="2000" dirty="0"/>
              <a:t>(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React.createElement</a:t>
            </a:r>
            <a:r>
              <a:rPr lang="en-US" sz="2000" dirty="0" smtClean="0"/>
              <a:t>( '</a:t>
            </a:r>
            <a:r>
              <a:rPr lang="en-US" sz="2000" dirty="0"/>
              <a:t>h1', </a:t>
            </a:r>
            <a:r>
              <a:rPr lang="en-US" sz="2000" dirty="0" smtClean="0"/>
              <a:t>{ '</a:t>
            </a:r>
            <a:r>
              <a:rPr lang="en-US" sz="2000" dirty="0" err="1" smtClean="0"/>
              <a:t>initValues</a:t>
            </a:r>
            <a:r>
              <a:rPr lang="en-US" sz="2000" dirty="0" smtClean="0"/>
              <a:t>': 'get passed as props' }, </a:t>
            </a:r>
            <a:r>
              <a:rPr lang="en-US" sz="2000" dirty="0"/>
              <a:t>'Hello!</a:t>
            </a:r>
            <a:r>
              <a:rPr lang="en-US" sz="2000" dirty="0" smtClean="0"/>
              <a:t>' )</a:t>
            </a:r>
            <a:r>
              <a:rPr lang="en-US" sz="2000" dirty="0"/>
              <a:t>,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document.getElementById</a:t>
            </a:r>
            <a:r>
              <a:rPr lang="en-US" sz="2000" dirty="0"/>
              <a:t>('</a:t>
            </a:r>
            <a:r>
              <a:rPr lang="en-US" sz="2000" dirty="0" err="1"/>
              <a:t>myDiv</a:t>
            </a:r>
            <a:r>
              <a:rPr lang="en-US" sz="2000" dirty="0"/>
              <a:t>')</a:t>
            </a:r>
          </a:p>
          <a:p>
            <a:pPr algn="l"/>
            <a:r>
              <a:rPr lang="en-US" sz="2000" dirty="0"/>
              <a:t>);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80629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5222" y="1630710"/>
            <a:ext cx="4861304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Component paradigm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err="1"/>
              <a:t>FilterableProductTable</a:t>
            </a:r>
            <a:r>
              <a:rPr lang="en-US" sz="2000" dirty="0"/>
              <a:t> (orange): contains the entirety of the example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err="1"/>
              <a:t>SearchBar</a:t>
            </a:r>
            <a:r>
              <a:rPr lang="en-US" sz="2000" dirty="0"/>
              <a:t> (blue): receives all user input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err="1"/>
              <a:t>ProductTable</a:t>
            </a:r>
            <a:r>
              <a:rPr lang="en-US" sz="2000" dirty="0"/>
              <a:t> (green): displays and filters the data collection based on user input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err="1"/>
              <a:t>ProductCategoryRow</a:t>
            </a:r>
            <a:r>
              <a:rPr lang="en-US" sz="2000" dirty="0"/>
              <a:t> (turquoise): displays a heading for each category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err="1"/>
              <a:t>ProductRow</a:t>
            </a:r>
            <a:r>
              <a:rPr lang="en-US" sz="2000" dirty="0"/>
              <a:t> (red): displays a row for each product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11" y="1876778"/>
            <a:ext cx="34925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9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5693</TotalTime>
  <Words>626</Words>
  <Application>Microsoft Macintosh PowerPoint</Application>
  <PresentationFormat>On-screen Show (4:3)</PresentationFormat>
  <Paragraphs>98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 Black </vt:lpstr>
      <vt:lpstr>Javascript / Backbone training Macy's Day 3</vt:lpstr>
      <vt:lpstr>Day 3 Schedule</vt:lpstr>
      <vt:lpstr>Why Marionette?</vt:lpstr>
      <vt:lpstr>Marionette solutions</vt:lpstr>
      <vt:lpstr>Lab: switch to Marionette</vt:lpstr>
      <vt:lpstr>Marionette Routing</vt:lpstr>
      <vt:lpstr>Lab: Marionette Routing</vt:lpstr>
      <vt:lpstr>React</vt:lpstr>
      <vt:lpstr>React</vt:lpstr>
      <vt:lpstr>React</vt:lpstr>
      <vt:lpstr>React</vt:lpstr>
    </vt:vector>
  </TitlesOfParts>
  <Company>eliasjames.com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Carlston</dc:creator>
  <cp:lastModifiedBy>Elias Carlston</cp:lastModifiedBy>
  <cp:revision>87</cp:revision>
  <dcterms:created xsi:type="dcterms:W3CDTF">2016-05-30T01:39:32Z</dcterms:created>
  <dcterms:modified xsi:type="dcterms:W3CDTF">2016-10-16T17:21:21Z</dcterms:modified>
</cp:coreProperties>
</file>